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71" r:id="rId2"/>
    <p:sldId id="272" r:id="rId3"/>
    <p:sldId id="264" r:id="rId4"/>
    <p:sldId id="258" r:id="rId5"/>
    <p:sldId id="257" r:id="rId6"/>
    <p:sldId id="256" r:id="rId7"/>
    <p:sldId id="260" r:id="rId8"/>
    <p:sldId id="261" r:id="rId9"/>
    <p:sldId id="262" r:id="rId10"/>
    <p:sldId id="265" r:id="rId11"/>
  </p:sldIdLst>
  <p:sldSz cx="12192000" cy="6858000"/>
  <p:notesSz cx="6858000" cy="9144000"/>
  <p:embeddedFontLst>
    <p:embeddedFont>
      <p:font typeface="SF COMPACT BLACK" panose="020B0A04030202060204" pitchFamily="34" charset="77"/>
      <p:bold r:id="rId12"/>
    </p:embeddedFont>
    <p:embeddedFont>
      <p:font typeface="SF COMPACT LIGHT" panose="020B0A04030202060204" pitchFamily="34" charset="77"/>
      <p:regular r:id="rId13"/>
    </p:embeddedFont>
    <p:embeddedFont>
      <p:font typeface="SF COMPACT MEDIUM" panose="020B0A04030202060204" pitchFamily="34" charset="77"/>
      <p:regular r:id="rId14"/>
      <p:bold r:id="rId15"/>
    </p:embeddedFont>
    <p:embeddedFont>
      <p:font typeface="SF Pro Compressed Bold" pitchFamily="2" charset="0"/>
      <p:bold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993"/>
    <a:srgbClr val="E33625"/>
    <a:srgbClr val="70B643"/>
    <a:srgbClr val="917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5"/>
    <p:restoredTop sz="94680"/>
  </p:normalViewPr>
  <p:slideViewPr>
    <p:cSldViewPr snapToGrid="0">
      <p:cViewPr varScale="1">
        <p:scale>
          <a:sx n="215" d="100"/>
          <a:sy n="215" d="100"/>
        </p:scale>
        <p:origin x="24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5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6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4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5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5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4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2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5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7FD1F-4CD4-FD9D-54ED-7C7DF86CD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AE420-73A0-0CEA-D6F7-85A7BD85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Come say hi on BlueSky!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82C3E-AB6C-6945-596E-8BBFF2C2A6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6" name="Picture 5" descr="A blue person walking with a butterfly&#10;&#10;AI-generated content may be incorrect.">
            <a:extLst>
              <a:ext uri="{FF2B5EF4-FFF2-40B4-BE49-F238E27FC236}">
                <a16:creationId xmlns:a16="http://schemas.microsoft.com/office/drawing/2014/main" id="{DCF0C637-86D7-5545-C46D-BF1DFF874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962" y="1823830"/>
            <a:ext cx="4807216" cy="3657600"/>
          </a:xfrm>
          <a:prstGeom prst="rect">
            <a:avLst/>
          </a:prstGeom>
        </p:spPr>
      </p:pic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1257BD4-9E0B-0C0C-8FAC-8B2257D2F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955" y="1823830"/>
            <a:ext cx="36612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83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00249-36E1-152E-1763-645604BE3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0DA1-0D68-0E05-351B-0CCEAC9A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See it at the Data Blitz!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AA3EB-7F83-1A45-F9A7-0E99E63A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9538" cy="32510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656993"/>
                </a:solidFill>
                <a:latin typeface="SF Compact Black" panose="020B0A04030202060204" pitchFamily="34" charset="77"/>
              </a:rPr>
              <a:t>Freezing of repetitive alternating finger tapping worsens in PD freezers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Kerry Daley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</a:rPr>
              <a:t>Stanford University, California, USA</a:t>
            </a:r>
            <a:r>
              <a:rPr lang="en-US" sz="2400" dirty="0">
                <a:solidFill>
                  <a:srgbClr val="656993"/>
                </a:solidFill>
                <a:latin typeface="SF COMPACT MEDIUM" panose="020B0A04030202060204" pitchFamily="34" charset="77"/>
              </a:rPr>
              <a:t>🇺🇸</a:t>
            </a:r>
            <a:endParaRPr lang="en-US" sz="24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7F9A00-55B5-8E04-1ECC-B881307A5A13}"/>
              </a:ext>
            </a:extLst>
          </p:cNvPr>
          <p:cNvGrpSpPr>
            <a:grpSpLocks noChangeAspect="1"/>
          </p:cNvGrpSpPr>
          <p:nvPr/>
        </p:nvGrpSpPr>
        <p:grpSpPr>
          <a:xfrm>
            <a:off x="7137070" y="1473393"/>
            <a:ext cx="4747051" cy="3968138"/>
            <a:chOff x="258120" y="633059"/>
            <a:chExt cx="7057079" cy="5899133"/>
          </a:xfrm>
          <a:gradFill flip="none" rotWithShape="1">
            <a:gsLst>
              <a:gs pos="0">
                <a:srgbClr val="00A4DA"/>
              </a:gs>
              <a:gs pos="100000">
                <a:srgbClr val="E6E2D4"/>
              </a:gs>
            </a:gsLst>
            <a:lin ang="16200000" scaled="1"/>
            <a:tileRect/>
          </a:gra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5007C0-503E-6002-4954-A407F7F71D3E}"/>
                </a:ext>
              </a:extLst>
            </p:cNvPr>
            <p:cNvSpPr/>
            <p:nvPr/>
          </p:nvSpPr>
          <p:spPr>
            <a:xfrm rot="19682103">
              <a:off x="1158664" y="1004984"/>
              <a:ext cx="2629014" cy="10129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33">
              <a:extLst>
                <a:ext uri="{FF2B5EF4-FFF2-40B4-BE49-F238E27FC236}">
                  <a16:creationId xmlns:a16="http://schemas.microsoft.com/office/drawing/2014/main" id="{72D36690-75A9-A305-B52A-C3D7DF51A4CE}"/>
                </a:ext>
              </a:extLst>
            </p:cNvPr>
            <p:cNvSpPr/>
            <p:nvPr/>
          </p:nvSpPr>
          <p:spPr>
            <a:xfrm>
              <a:off x="258120" y="2552676"/>
              <a:ext cx="6423746" cy="3979516"/>
            </a:xfrm>
            <a:custGeom>
              <a:avLst/>
              <a:gdLst>
                <a:gd name="connsiteX0" fmla="*/ 6254136 w 6392014"/>
                <a:gd name="connsiteY0" fmla="*/ 7695 h 4000901"/>
                <a:gd name="connsiteX1" fmla="*/ 6368436 w 6392014"/>
                <a:gd name="connsiteY1" fmla="*/ 401395 h 4000901"/>
                <a:gd name="connsiteX2" fmla="*/ 6381136 w 6392014"/>
                <a:gd name="connsiteY2" fmla="*/ 668095 h 4000901"/>
                <a:gd name="connsiteX3" fmla="*/ 6241436 w 6392014"/>
                <a:gd name="connsiteY3" fmla="*/ 1125295 h 4000901"/>
                <a:gd name="connsiteX4" fmla="*/ 5111136 w 6392014"/>
                <a:gd name="connsiteY4" fmla="*/ 2204795 h 4000901"/>
                <a:gd name="connsiteX5" fmla="*/ 3853836 w 6392014"/>
                <a:gd name="connsiteY5" fmla="*/ 2992195 h 4000901"/>
                <a:gd name="connsiteX6" fmla="*/ 5200036 w 6392014"/>
                <a:gd name="connsiteY6" fmla="*/ 2484195 h 4000901"/>
                <a:gd name="connsiteX7" fmla="*/ 6317636 w 6392014"/>
                <a:gd name="connsiteY7" fmla="*/ 1836495 h 4000901"/>
                <a:gd name="connsiteX8" fmla="*/ 5822336 w 6392014"/>
                <a:gd name="connsiteY8" fmla="*/ 2839795 h 4000901"/>
                <a:gd name="connsiteX9" fmla="*/ 5161936 w 6392014"/>
                <a:gd name="connsiteY9" fmla="*/ 3487495 h 4000901"/>
                <a:gd name="connsiteX10" fmla="*/ 4285636 w 6392014"/>
                <a:gd name="connsiteY10" fmla="*/ 3868495 h 4000901"/>
                <a:gd name="connsiteX11" fmla="*/ 3231536 w 6392014"/>
                <a:gd name="connsiteY11" fmla="*/ 3995495 h 4000901"/>
                <a:gd name="connsiteX12" fmla="*/ 2152036 w 6392014"/>
                <a:gd name="connsiteY12" fmla="*/ 3716095 h 4000901"/>
                <a:gd name="connsiteX13" fmla="*/ 1758336 w 6392014"/>
                <a:gd name="connsiteY13" fmla="*/ 3449395 h 4000901"/>
                <a:gd name="connsiteX14" fmla="*/ 1364636 w 6392014"/>
                <a:gd name="connsiteY14" fmla="*/ 3449395 h 4000901"/>
                <a:gd name="connsiteX15" fmla="*/ 501036 w 6392014"/>
                <a:gd name="connsiteY15" fmla="*/ 3449395 h 4000901"/>
                <a:gd name="connsiteX16" fmla="*/ 5736 w 6392014"/>
                <a:gd name="connsiteY16" fmla="*/ 3322395 h 4000901"/>
                <a:gd name="connsiteX17" fmla="*/ 272436 w 6392014"/>
                <a:gd name="connsiteY17" fmla="*/ 3322395 h 4000901"/>
                <a:gd name="connsiteX18" fmla="*/ 882036 w 6392014"/>
                <a:gd name="connsiteY18" fmla="*/ 3233495 h 4000901"/>
                <a:gd name="connsiteX19" fmla="*/ 1656736 w 6392014"/>
                <a:gd name="connsiteY19" fmla="*/ 3017595 h 4000901"/>
                <a:gd name="connsiteX20" fmla="*/ 2469536 w 6392014"/>
                <a:gd name="connsiteY20" fmla="*/ 2661995 h 4000901"/>
                <a:gd name="connsiteX21" fmla="*/ 4285636 w 6392014"/>
                <a:gd name="connsiteY21" fmla="*/ 1582495 h 4000901"/>
                <a:gd name="connsiteX22" fmla="*/ 5352436 w 6392014"/>
                <a:gd name="connsiteY22" fmla="*/ 782395 h 4000901"/>
                <a:gd name="connsiteX23" fmla="*/ 6254136 w 6392014"/>
                <a:gd name="connsiteY23" fmla="*/ 7695 h 4000901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111136 w 6392014"/>
                <a:gd name="connsiteY4" fmla="*/ 21971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1285"/>
                <a:gd name="connsiteX1" fmla="*/ 6368436 w 6392014"/>
                <a:gd name="connsiteY1" fmla="*/ 393700 h 3991285"/>
                <a:gd name="connsiteX2" fmla="*/ 6381136 w 6392014"/>
                <a:gd name="connsiteY2" fmla="*/ 660400 h 3991285"/>
                <a:gd name="connsiteX3" fmla="*/ 6241436 w 6392014"/>
                <a:gd name="connsiteY3" fmla="*/ 1117600 h 3991285"/>
                <a:gd name="connsiteX4" fmla="*/ 5200036 w 6392014"/>
                <a:gd name="connsiteY4" fmla="*/ 2159000 h 3991285"/>
                <a:gd name="connsiteX5" fmla="*/ 3853836 w 6392014"/>
                <a:gd name="connsiteY5" fmla="*/ 2984500 h 3991285"/>
                <a:gd name="connsiteX6" fmla="*/ 5200036 w 6392014"/>
                <a:gd name="connsiteY6" fmla="*/ 2476500 h 3991285"/>
                <a:gd name="connsiteX7" fmla="*/ 6317636 w 6392014"/>
                <a:gd name="connsiteY7" fmla="*/ 1828800 h 3991285"/>
                <a:gd name="connsiteX8" fmla="*/ 5822336 w 6392014"/>
                <a:gd name="connsiteY8" fmla="*/ 2832100 h 3991285"/>
                <a:gd name="connsiteX9" fmla="*/ 5161936 w 6392014"/>
                <a:gd name="connsiteY9" fmla="*/ 3479800 h 3991285"/>
                <a:gd name="connsiteX10" fmla="*/ 4285636 w 6392014"/>
                <a:gd name="connsiteY10" fmla="*/ 3860800 h 3991285"/>
                <a:gd name="connsiteX11" fmla="*/ 3231536 w 6392014"/>
                <a:gd name="connsiteY11" fmla="*/ 3987800 h 3991285"/>
                <a:gd name="connsiteX12" fmla="*/ 2279036 w 6392014"/>
                <a:gd name="connsiteY12" fmla="*/ 3746500 h 3991285"/>
                <a:gd name="connsiteX13" fmla="*/ 1758336 w 6392014"/>
                <a:gd name="connsiteY13" fmla="*/ 3441700 h 3991285"/>
                <a:gd name="connsiteX14" fmla="*/ 1364636 w 6392014"/>
                <a:gd name="connsiteY14" fmla="*/ 3441700 h 3991285"/>
                <a:gd name="connsiteX15" fmla="*/ 501036 w 6392014"/>
                <a:gd name="connsiteY15" fmla="*/ 3441700 h 3991285"/>
                <a:gd name="connsiteX16" fmla="*/ 5736 w 6392014"/>
                <a:gd name="connsiteY16" fmla="*/ 3314700 h 3991285"/>
                <a:gd name="connsiteX17" fmla="*/ 272436 w 6392014"/>
                <a:gd name="connsiteY17" fmla="*/ 3314700 h 3991285"/>
                <a:gd name="connsiteX18" fmla="*/ 882036 w 6392014"/>
                <a:gd name="connsiteY18" fmla="*/ 3225800 h 3991285"/>
                <a:gd name="connsiteX19" fmla="*/ 1656736 w 6392014"/>
                <a:gd name="connsiteY19" fmla="*/ 3009900 h 3991285"/>
                <a:gd name="connsiteX20" fmla="*/ 2469536 w 6392014"/>
                <a:gd name="connsiteY20" fmla="*/ 2654300 h 3991285"/>
                <a:gd name="connsiteX21" fmla="*/ 4285636 w 6392014"/>
                <a:gd name="connsiteY21" fmla="*/ 1574800 h 3991285"/>
                <a:gd name="connsiteX22" fmla="*/ 5352436 w 6392014"/>
                <a:gd name="connsiteY22" fmla="*/ 774700 h 3991285"/>
                <a:gd name="connsiteX23" fmla="*/ 6254136 w 6392014"/>
                <a:gd name="connsiteY23" fmla="*/ 0 h 3991285"/>
                <a:gd name="connsiteX0" fmla="*/ 6254136 w 6378930"/>
                <a:gd name="connsiteY0" fmla="*/ 0 h 3991285"/>
                <a:gd name="connsiteX1" fmla="*/ 6368436 w 6378930"/>
                <a:gd name="connsiteY1" fmla="*/ 393700 h 3991285"/>
                <a:gd name="connsiteX2" fmla="*/ 6241436 w 6378930"/>
                <a:gd name="connsiteY2" fmla="*/ 1117600 h 3991285"/>
                <a:gd name="connsiteX3" fmla="*/ 5200036 w 6378930"/>
                <a:gd name="connsiteY3" fmla="*/ 2159000 h 3991285"/>
                <a:gd name="connsiteX4" fmla="*/ 3853836 w 6378930"/>
                <a:gd name="connsiteY4" fmla="*/ 2984500 h 3991285"/>
                <a:gd name="connsiteX5" fmla="*/ 5200036 w 6378930"/>
                <a:gd name="connsiteY5" fmla="*/ 2476500 h 3991285"/>
                <a:gd name="connsiteX6" fmla="*/ 6317636 w 6378930"/>
                <a:gd name="connsiteY6" fmla="*/ 1828800 h 3991285"/>
                <a:gd name="connsiteX7" fmla="*/ 5822336 w 6378930"/>
                <a:gd name="connsiteY7" fmla="*/ 2832100 h 3991285"/>
                <a:gd name="connsiteX8" fmla="*/ 5161936 w 6378930"/>
                <a:gd name="connsiteY8" fmla="*/ 3479800 h 3991285"/>
                <a:gd name="connsiteX9" fmla="*/ 4285636 w 6378930"/>
                <a:gd name="connsiteY9" fmla="*/ 3860800 h 3991285"/>
                <a:gd name="connsiteX10" fmla="*/ 3231536 w 6378930"/>
                <a:gd name="connsiteY10" fmla="*/ 3987800 h 3991285"/>
                <a:gd name="connsiteX11" fmla="*/ 2279036 w 6378930"/>
                <a:gd name="connsiteY11" fmla="*/ 3746500 h 3991285"/>
                <a:gd name="connsiteX12" fmla="*/ 1758336 w 6378930"/>
                <a:gd name="connsiteY12" fmla="*/ 3441700 h 3991285"/>
                <a:gd name="connsiteX13" fmla="*/ 1364636 w 6378930"/>
                <a:gd name="connsiteY13" fmla="*/ 3441700 h 3991285"/>
                <a:gd name="connsiteX14" fmla="*/ 501036 w 6378930"/>
                <a:gd name="connsiteY14" fmla="*/ 3441700 h 3991285"/>
                <a:gd name="connsiteX15" fmla="*/ 5736 w 6378930"/>
                <a:gd name="connsiteY15" fmla="*/ 3314700 h 3991285"/>
                <a:gd name="connsiteX16" fmla="*/ 272436 w 6378930"/>
                <a:gd name="connsiteY16" fmla="*/ 3314700 h 3991285"/>
                <a:gd name="connsiteX17" fmla="*/ 882036 w 6378930"/>
                <a:gd name="connsiteY17" fmla="*/ 3225800 h 3991285"/>
                <a:gd name="connsiteX18" fmla="*/ 1656736 w 6378930"/>
                <a:gd name="connsiteY18" fmla="*/ 3009900 h 3991285"/>
                <a:gd name="connsiteX19" fmla="*/ 2469536 w 6378930"/>
                <a:gd name="connsiteY19" fmla="*/ 2654300 h 3991285"/>
                <a:gd name="connsiteX20" fmla="*/ 4285636 w 6378930"/>
                <a:gd name="connsiteY20" fmla="*/ 1574800 h 3991285"/>
                <a:gd name="connsiteX21" fmla="*/ 5352436 w 6378930"/>
                <a:gd name="connsiteY21" fmla="*/ 774700 h 3991285"/>
                <a:gd name="connsiteX22" fmla="*/ 6254136 w 6378930"/>
                <a:gd name="connsiteY22" fmla="*/ 0 h 3991285"/>
                <a:gd name="connsiteX0" fmla="*/ 6254136 w 6397630"/>
                <a:gd name="connsiteY0" fmla="*/ 1936 h 3993221"/>
                <a:gd name="connsiteX1" fmla="*/ 6393836 w 6397630"/>
                <a:gd name="connsiteY1" fmla="*/ 573436 h 3993221"/>
                <a:gd name="connsiteX2" fmla="*/ 6241436 w 6397630"/>
                <a:gd name="connsiteY2" fmla="*/ 1119536 h 3993221"/>
                <a:gd name="connsiteX3" fmla="*/ 5200036 w 6397630"/>
                <a:gd name="connsiteY3" fmla="*/ 2160936 h 3993221"/>
                <a:gd name="connsiteX4" fmla="*/ 3853836 w 6397630"/>
                <a:gd name="connsiteY4" fmla="*/ 2986436 h 3993221"/>
                <a:gd name="connsiteX5" fmla="*/ 5200036 w 6397630"/>
                <a:gd name="connsiteY5" fmla="*/ 2478436 h 3993221"/>
                <a:gd name="connsiteX6" fmla="*/ 6317636 w 6397630"/>
                <a:gd name="connsiteY6" fmla="*/ 1830736 h 3993221"/>
                <a:gd name="connsiteX7" fmla="*/ 5822336 w 6397630"/>
                <a:gd name="connsiteY7" fmla="*/ 2834036 h 3993221"/>
                <a:gd name="connsiteX8" fmla="*/ 5161936 w 6397630"/>
                <a:gd name="connsiteY8" fmla="*/ 3481736 h 3993221"/>
                <a:gd name="connsiteX9" fmla="*/ 4285636 w 6397630"/>
                <a:gd name="connsiteY9" fmla="*/ 3862736 h 3993221"/>
                <a:gd name="connsiteX10" fmla="*/ 3231536 w 6397630"/>
                <a:gd name="connsiteY10" fmla="*/ 3989736 h 3993221"/>
                <a:gd name="connsiteX11" fmla="*/ 2279036 w 6397630"/>
                <a:gd name="connsiteY11" fmla="*/ 3748436 h 3993221"/>
                <a:gd name="connsiteX12" fmla="*/ 1758336 w 6397630"/>
                <a:gd name="connsiteY12" fmla="*/ 3443636 h 3993221"/>
                <a:gd name="connsiteX13" fmla="*/ 1364636 w 6397630"/>
                <a:gd name="connsiteY13" fmla="*/ 3443636 h 3993221"/>
                <a:gd name="connsiteX14" fmla="*/ 501036 w 6397630"/>
                <a:gd name="connsiteY14" fmla="*/ 3443636 h 3993221"/>
                <a:gd name="connsiteX15" fmla="*/ 5736 w 6397630"/>
                <a:gd name="connsiteY15" fmla="*/ 3316636 h 3993221"/>
                <a:gd name="connsiteX16" fmla="*/ 272436 w 6397630"/>
                <a:gd name="connsiteY16" fmla="*/ 3316636 h 3993221"/>
                <a:gd name="connsiteX17" fmla="*/ 882036 w 6397630"/>
                <a:gd name="connsiteY17" fmla="*/ 3227736 h 3993221"/>
                <a:gd name="connsiteX18" fmla="*/ 1656736 w 6397630"/>
                <a:gd name="connsiteY18" fmla="*/ 3011836 h 3993221"/>
                <a:gd name="connsiteX19" fmla="*/ 2469536 w 6397630"/>
                <a:gd name="connsiteY19" fmla="*/ 2656236 h 3993221"/>
                <a:gd name="connsiteX20" fmla="*/ 4285636 w 6397630"/>
                <a:gd name="connsiteY20" fmla="*/ 1576736 h 3993221"/>
                <a:gd name="connsiteX21" fmla="*/ 5352436 w 6397630"/>
                <a:gd name="connsiteY21" fmla="*/ 776636 h 3993221"/>
                <a:gd name="connsiteX22" fmla="*/ 6254136 w 6397630"/>
                <a:gd name="connsiteY22" fmla="*/ 1936 h 3993221"/>
                <a:gd name="connsiteX0" fmla="*/ 6254136 w 6397630"/>
                <a:gd name="connsiteY0" fmla="*/ 26 h 3991311"/>
                <a:gd name="connsiteX1" fmla="*/ 6393836 w 6397630"/>
                <a:gd name="connsiteY1" fmla="*/ 571526 h 3991311"/>
                <a:gd name="connsiteX2" fmla="*/ 6241436 w 6397630"/>
                <a:gd name="connsiteY2" fmla="*/ 1117626 h 3991311"/>
                <a:gd name="connsiteX3" fmla="*/ 5200036 w 6397630"/>
                <a:gd name="connsiteY3" fmla="*/ 2159026 h 3991311"/>
                <a:gd name="connsiteX4" fmla="*/ 3853836 w 6397630"/>
                <a:gd name="connsiteY4" fmla="*/ 2984526 h 3991311"/>
                <a:gd name="connsiteX5" fmla="*/ 5200036 w 6397630"/>
                <a:gd name="connsiteY5" fmla="*/ 2476526 h 3991311"/>
                <a:gd name="connsiteX6" fmla="*/ 6317636 w 6397630"/>
                <a:gd name="connsiteY6" fmla="*/ 1828826 h 3991311"/>
                <a:gd name="connsiteX7" fmla="*/ 5822336 w 6397630"/>
                <a:gd name="connsiteY7" fmla="*/ 2832126 h 3991311"/>
                <a:gd name="connsiteX8" fmla="*/ 5161936 w 6397630"/>
                <a:gd name="connsiteY8" fmla="*/ 3479826 h 3991311"/>
                <a:gd name="connsiteX9" fmla="*/ 4285636 w 6397630"/>
                <a:gd name="connsiteY9" fmla="*/ 3860826 h 3991311"/>
                <a:gd name="connsiteX10" fmla="*/ 3231536 w 6397630"/>
                <a:gd name="connsiteY10" fmla="*/ 3987826 h 3991311"/>
                <a:gd name="connsiteX11" fmla="*/ 2279036 w 6397630"/>
                <a:gd name="connsiteY11" fmla="*/ 3746526 h 3991311"/>
                <a:gd name="connsiteX12" fmla="*/ 1758336 w 6397630"/>
                <a:gd name="connsiteY12" fmla="*/ 3441726 h 3991311"/>
                <a:gd name="connsiteX13" fmla="*/ 1364636 w 6397630"/>
                <a:gd name="connsiteY13" fmla="*/ 3441726 h 3991311"/>
                <a:gd name="connsiteX14" fmla="*/ 501036 w 6397630"/>
                <a:gd name="connsiteY14" fmla="*/ 3441726 h 3991311"/>
                <a:gd name="connsiteX15" fmla="*/ 5736 w 6397630"/>
                <a:gd name="connsiteY15" fmla="*/ 3314726 h 3991311"/>
                <a:gd name="connsiteX16" fmla="*/ 272436 w 6397630"/>
                <a:gd name="connsiteY16" fmla="*/ 3314726 h 3991311"/>
                <a:gd name="connsiteX17" fmla="*/ 882036 w 6397630"/>
                <a:gd name="connsiteY17" fmla="*/ 3225826 h 3991311"/>
                <a:gd name="connsiteX18" fmla="*/ 1656736 w 6397630"/>
                <a:gd name="connsiteY18" fmla="*/ 3009926 h 3991311"/>
                <a:gd name="connsiteX19" fmla="*/ 2469536 w 6397630"/>
                <a:gd name="connsiteY19" fmla="*/ 2654326 h 3991311"/>
                <a:gd name="connsiteX20" fmla="*/ 4285636 w 6397630"/>
                <a:gd name="connsiteY20" fmla="*/ 1574826 h 3991311"/>
                <a:gd name="connsiteX21" fmla="*/ 5352436 w 6397630"/>
                <a:gd name="connsiteY21" fmla="*/ 774726 h 3991311"/>
                <a:gd name="connsiteX22" fmla="*/ 6254136 w 6397630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276236 w 6395503"/>
                <a:gd name="connsiteY7" fmla="*/ 3416326 h 3991789"/>
                <a:gd name="connsiteX8" fmla="*/ 4285636 w 6395503"/>
                <a:gd name="connsiteY8" fmla="*/ 3860826 h 3991789"/>
                <a:gd name="connsiteX9" fmla="*/ 3231536 w 6395503"/>
                <a:gd name="connsiteY9" fmla="*/ 3987826 h 3991789"/>
                <a:gd name="connsiteX10" fmla="*/ 2279036 w 6395503"/>
                <a:gd name="connsiteY10" fmla="*/ 3746526 h 3991789"/>
                <a:gd name="connsiteX11" fmla="*/ 1758336 w 6395503"/>
                <a:gd name="connsiteY11" fmla="*/ 3441726 h 3991789"/>
                <a:gd name="connsiteX12" fmla="*/ 1364636 w 6395503"/>
                <a:gd name="connsiteY12" fmla="*/ 3441726 h 3991789"/>
                <a:gd name="connsiteX13" fmla="*/ 501036 w 6395503"/>
                <a:gd name="connsiteY13" fmla="*/ 3441726 h 3991789"/>
                <a:gd name="connsiteX14" fmla="*/ 5736 w 6395503"/>
                <a:gd name="connsiteY14" fmla="*/ 3314726 h 3991789"/>
                <a:gd name="connsiteX15" fmla="*/ 272436 w 6395503"/>
                <a:gd name="connsiteY15" fmla="*/ 3314726 h 3991789"/>
                <a:gd name="connsiteX16" fmla="*/ 882036 w 6395503"/>
                <a:gd name="connsiteY16" fmla="*/ 3225826 h 3991789"/>
                <a:gd name="connsiteX17" fmla="*/ 1656736 w 6395503"/>
                <a:gd name="connsiteY17" fmla="*/ 3009926 h 3991789"/>
                <a:gd name="connsiteX18" fmla="*/ 2469536 w 6395503"/>
                <a:gd name="connsiteY18" fmla="*/ 2654326 h 3991789"/>
                <a:gd name="connsiteX19" fmla="*/ 4285636 w 6395503"/>
                <a:gd name="connsiteY19" fmla="*/ 1574826 h 3991789"/>
                <a:gd name="connsiteX20" fmla="*/ 5352436 w 6395503"/>
                <a:gd name="connsiteY20" fmla="*/ 774726 h 3991789"/>
                <a:gd name="connsiteX21" fmla="*/ 6254136 w 6395503"/>
                <a:gd name="connsiteY21" fmla="*/ 26 h 3991789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283769 w 6395503"/>
                <a:gd name="connsiteY6" fmla="*/ 1896560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0624"/>
                <a:gd name="connsiteX1" fmla="*/ 6393836 w 6395503"/>
                <a:gd name="connsiteY1" fmla="*/ 571526 h 3990624"/>
                <a:gd name="connsiteX2" fmla="*/ 6139836 w 6395503"/>
                <a:gd name="connsiteY2" fmla="*/ 1257326 h 3990624"/>
                <a:gd name="connsiteX3" fmla="*/ 5200036 w 6395503"/>
                <a:gd name="connsiteY3" fmla="*/ 2159026 h 3990624"/>
                <a:gd name="connsiteX4" fmla="*/ 3853836 w 6395503"/>
                <a:gd name="connsiteY4" fmla="*/ 2984526 h 3990624"/>
                <a:gd name="connsiteX5" fmla="*/ 5200036 w 6395503"/>
                <a:gd name="connsiteY5" fmla="*/ 2476526 h 3990624"/>
                <a:gd name="connsiteX6" fmla="*/ 6283769 w 6395503"/>
                <a:gd name="connsiteY6" fmla="*/ 1896560 h 3990624"/>
                <a:gd name="connsiteX7" fmla="*/ 5547169 w 6395503"/>
                <a:gd name="connsiteY7" fmla="*/ 3132693 h 3990624"/>
                <a:gd name="connsiteX8" fmla="*/ 4438036 w 6395503"/>
                <a:gd name="connsiteY8" fmla="*/ 3826959 h 3990624"/>
                <a:gd name="connsiteX9" fmla="*/ 3231536 w 6395503"/>
                <a:gd name="connsiteY9" fmla="*/ 3987826 h 3990624"/>
                <a:gd name="connsiteX10" fmla="*/ 2279036 w 6395503"/>
                <a:gd name="connsiteY10" fmla="*/ 3746526 h 3990624"/>
                <a:gd name="connsiteX11" fmla="*/ 1758336 w 6395503"/>
                <a:gd name="connsiteY11" fmla="*/ 3441726 h 3990624"/>
                <a:gd name="connsiteX12" fmla="*/ 1364636 w 6395503"/>
                <a:gd name="connsiteY12" fmla="*/ 3441726 h 3990624"/>
                <a:gd name="connsiteX13" fmla="*/ 501036 w 6395503"/>
                <a:gd name="connsiteY13" fmla="*/ 3441726 h 3990624"/>
                <a:gd name="connsiteX14" fmla="*/ 5736 w 6395503"/>
                <a:gd name="connsiteY14" fmla="*/ 3314726 h 3990624"/>
                <a:gd name="connsiteX15" fmla="*/ 272436 w 6395503"/>
                <a:gd name="connsiteY15" fmla="*/ 3314726 h 3990624"/>
                <a:gd name="connsiteX16" fmla="*/ 882036 w 6395503"/>
                <a:gd name="connsiteY16" fmla="*/ 3225826 h 3990624"/>
                <a:gd name="connsiteX17" fmla="*/ 1656736 w 6395503"/>
                <a:gd name="connsiteY17" fmla="*/ 3009926 h 3990624"/>
                <a:gd name="connsiteX18" fmla="*/ 2469536 w 6395503"/>
                <a:gd name="connsiteY18" fmla="*/ 2654326 h 3990624"/>
                <a:gd name="connsiteX19" fmla="*/ 4285636 w 6395503"/>
                <a:gd name="connsiteY19" fmla="*/ 1574826 h 3990624"/>
                <a:gd name="connsiteX20" fmla="*/ 5352436 w 6395503"/>
                <a:gd name="connsiteY20" fmla="*/ 774726 h 3990624"/>
                <a:gd name="connsiteX21" fmla="*/ 6254136 w 6395503"/>
                <a:gd name="connsiteY21" fmla="*/ 26 h 3990624"/>
                <a:gd name="connsiteX0" fmla="*/ 6254136 w 6395503"/>
                <a:gd name="connsiteY0" fmla="*/ 26 h 3992500"/>
                <a:gd name="connsiteX1" fmla="*/ 6393836 w 6395503"/>
                <a:gd name="connsiteY1" fmla="*/ 571526 h 3992500"/>
                <a:gd name="connsiteX2" fmla="*/ 6139836 w 6395503"/>
                <a:gd name="connsiteY2" fmla="*/ 1257326 h 3992500"/>
                <a:gd name="connsiteX3" fmla="*/ 5200036 w 6395503"/>
                <a:gd name="connsiteY3" fmla="*/ 2159026 h 3992500"/>
                <a:gd name="connsiteX4" fmla="*/ 3853836 w 6395503"/>
                <a:gd name="connsiteY4" fmla="*/ 2984526 h 3992500"/>
                <a:gd name="connsiteX5" fmla="*/ 5200036 w 6395503"/>
                <a:gd name="connsiteY5" fmla="*/ 2476526 h 3992500"/>
                <a:gd name="connsiteX6" fmla="*/ 6283769 w 6395503"/>
                <a:gd name="connsiteY6" fmla="*/ 1896560 h 3992500"/>
                <a:gd name="connsiteX7" fmla="*/ 5691103 w 6395503"/>
                <a:gd name="connsiteY7" fmla="*/ 2971826 h 3992500"/>
                <a:gd name="connsiteX8" fmla="*/ 4438036 w 6395503"/>
                <a:gd name="connsiteY8" fmla="*/ 3826959 h 3992500"/>
                <a:gd name="connsiteX9" fmla="*/ 3231536 w 6395503"/>
                <a:gd name="connsiteY9" fmla="*/ 3987826 h 3992500"/>
                <a:gd name="connsiteX10" fmla="*/ 2279036 w 6395503"/>
                <a:gd name="connsiteY10" fmla="*/ 3746526 h 3992500"/>
                <a:gd name="connsiteX11" fmla="*/ 1758336 w 6395503"/>
                <a:gd name="connsiteY11" fmla="*/ 3441726 h 3992500"/>
                <a:gd name="connsiteX12" fmla="*/ 1364636 w 6395503"/>
                <a:gd name="connsiteY12" fmla="*/ 3441726 h 3992500"/>
                <a:gd name="connsiteX13" fmla="*/ 501036 w 6395503"/>
                <a:gd name="connsiteY13" fmla="*/ 3441726 h 3992500"/>
                <a:gd name="connsiteX14" fmla="*/ 5736 w 6395503"/>
                <a:gd name="connsiteY14" fmla="*/ 3314726 h 3992500"/>
                <a:gd name="connsiteX15" fmla="*/ 272436 w 6395503"/>
                <a:gd name="connsiteY15" fmla="*/ 3314726 h 3992500"/>
                <a:gd name="connsiteX16" fmla="*/ 882036 w 6395503"/>
                <a:gd name="connsiteY16" fmla="*/ 3225826 h 3992500"/>
                <a:gd name="connsiteX17" fmla="*/ 1656736 w 6395503"/>
                <a:gd name="connsiteY17" fmla="*/ 3009926 h 3992500"/>
                <a:gd name="connsiteX18" fmla="*/ 2469536 w 6395503"/>
                <a:gd name="connsiteY18" fmla="*/ 2654326 h 3992500"/>
                <a:gd name="connsiteX19" fmla="*/ 4285636 w 6395503"/>
                <a:gd name="connsiteY19" fmla="*/ 1574826 h 3992500"/>
                <a:gd name="connsiteX20" fmla="*/ 5352436 w 6395503"/>
                <a:gd name="connsiteY20" fmla="*/ 774726 h 3992500"/>
                <a:gd name="connsiteX21" fmla="*/ 6254136 w 6395503"/>
                <a:gd name="connsiteY21" fmla="*/ 26 h 3992500"/>
                <a:gd name="connsiteX0" fmla="*/ 6254136 w 6395503"/>
                <a:gd name="connsiteY0" fmla="*/ 26 h 3987878"/>
                <a:gd name="connsiteX1" fmla="*/ 6393836 w 6395503"/>
                <a:gd name="connsiteY1" fmla="*/ 571526 h 3987878"/>
                <a:gd name="connsiteX2" fmla="*/ 6139836 w 6395503"/>
                <a:gd name="connsiteY2" fmla="*/ 1257326 h 3987878"/>
                <a:gd name="connsiteX3" fmla="*/ 5200036 w 6395503"/>
                <a:gd name="connsiteY3" fmla="*/ 2159026 h 3987878"/>
                <a:gd name="connsiteX4" fmla="*/ 3853836 w 6395503"/>
                <a:gd name="connsiteY4" fmla="*/ 2984526 h 3987878"/>
                <a:gd name="connsiteX5" fmla="*/ 5200036 w 6395503"/>
                <a:gd name="connsiteY5" fmla="*/ 2476526 h 3987878"/>
                <a:gd name="connsiteX6" fmla="*/ 6283769 w 6395503"/>
                <a:gd name="connsiteY6" fmla="*/ 1896560 h 3987878"/>
                <a:gd name="connsiteX7" fmla="*/ 5691103 w 6395503"/>
                <a:gd name="connsiteY7" fmla="*/ 2971826 h 3987878"/>
                <a:gd name="connsiteX8" fmla="*/ 4615836 w 6395503"/>
                <a:gd name="connsiteY8" fmla="*/ 3759226 h 3987878"/>
                <a:gd name="connsiteX9" fmla="*/ 3231536 w 6395503"/>
                <a:gd name="connsiteY9" fmla="*/ 3987826 h 3987878"/>
                <a:gd name="connsiteX10" fmla="*/ 2279036 w 6395503"/>
                <a:gd name="connsiteY10" fmla="*/ 3746526 h 3987878"/>
                <a:gd name="connsiteX11" fmla="*/ 1758336 w 6395503"/>
                <a:gd name="connsiteY11" fmla="*/ 3441726 h 3987878"/>
                <a:gd name="connsiteX12" fmla="*/ 1364636 w 6395503"/>
                <a:gd name="connsiteY12" fmla="*/ 3441726 h 3987878"/>
                <a:gd name="connsiteX13" fmla="*/ 501036 w 6395503"/>
                <a:gd name="connsiteY13" fmla="*/ 3441726 h 3987878"/>
                <a:gd name="connsiteX14" fmla="*/ 5736 w 6395503"/>
                <a:gd name="connsiteY14" fmla="*/ 3314726 h 3987878"/>
                <a:gd name="connsiteX15" fmla="*/ 272436 w 6395503"/>
                <a:gd name="connsiteY15" fmla="*/ 3314726 h 3987878"/>
                <a:gd name="connsiteX16" fmla="*/ 882036 w 6395503"/>
                <a:gd name="connsiteY16" fmla="*/ 3225826 h 3987878"/>
                <a:gd name="connsiteX17" fmla="*/ 1656736 w 6395503"/>
                <a:gd name="connsiteY17" fmla="*/ 3009926 h 3987878"/>
                <a:gd name="connsiteX18" fmla="*/ 2469536 w 6395503"/>
                <a:gd name="connsiteY18" fmla="*/ 2654326 h 3987878"/>
                <a:gd name="connsiteX19" fmla="*/ 4285636 w 6395503"/>
                <a:gd name="connsiteY19" fmla="*/ 1574826 h 3987878"/>
                <a:gd name="connsiteX20" fmla="*/ 5352436 w 6395503"/>
                <a:gd name="connsiteY20" fmla="*/ 774726 h 3987878"/>
                <a:gd name="connsiteX21" fmla="*/ 6254136 w 6395503"/>
                <a:gd name="connsiteY21" fmla="*/ 26 h 3987878"/>
                <a:gd name="connsiteX0" fmla="*/ 6254136 w 6395503"/>
                <a:gd name="connsiteY0" fmla="*/ 26 h 3987858"/>
                <a:gd name="connsiteX1" fmla="*/ 6393836 w 6395503"/>
                <a:gd name="connsiteY1" fmla="*/ 571526 h 3987858"/>
                <a:gd name="connsiteX2" fmla="*/ 6139836 w 6395503"/>
                <a:gd name="connsiteY2" fmla="*/ 1257326 h 3987858"/>
                <a:gd name="connsiteX3" fmla="*/ 5200036 w 6395503"/>
                <a:gd name="connsiteY3" fmla="*/ 2159026 h 3987858"/>
                <a:gd name="connsiteX4" fmla="*/ 3853836 w 6395503"/>
                <a:gd name="connsiteY4" fmla="*/ 2984526 h 3987858"/>
                <a:gd name="connsiteX5" fmla="*/ 5200036 w 6395503"/>
                <a:gd name="connsiteY5" fmla="*/ 2476526 h 3987858"/>
                <a:gd name="connsiteX6" fmla="*/ 6283769 w 6395503"/>
                <a:gd name="connsiteY6" fmla="*/ 1896560 h 3987858"/>
                <a:gd name="connsiteX7" fmla="*/ 5691103 w 6395503"/>
                <a:gd name="connsiteY7" fmla="*/ 2971826 h 3987858"/>
                <a:gd name="connsiteX8" fmla="*/ 4615836 w 6395503"/>
                <a:gd name="connsiteY8" fmla="*/ 3759226 h 3987858"/>
                <a:gd name="connsiteX9" fmla="*/ 3231536 w 6395503"/>
                <a:gd name="connsiteY9" fmla="*/ 3987826 h 3987858"/>
                <a:gd name="connsiteX10" fmla="*/ 2346769 w 6395503"/>
                <a:gd name="connsiteY10" fmla="*/ 3771926 h 3987858"/>
                <a:gd name="connsiteX11" fmla="*/ 1758336 w 6395503"/>
                <a:gd name="connsiteY11" fmla="*/ 3441726 h 3987858"/>
                <a:gd name="connsiteX12" fmla="*/ 1364636 w 6395503"/>
                <a:gd name="connsiteY12" fmla="*/ 3441726 h 3987858"/>
                <a:gd name="connsiteX13" fmla="*/ 501036 w 6395503"/>
                <a:gd name="connsiteY13" fmla="*/ 3441726 h 3987858"/>
                <a:gd name="connsiteX14" fmla="*/ 5736 w 6395503"/>
                <a:gd name="connsiteY14" fmla="*/ 3314726 h 3987858"/>
                <a:gd name="connsiteX15" fmla="*/ 272436 w 6395503"/>
                <a:gd name="connsiteY15" fmla="*/ 3314726 h 3987858"/>
                <a:gd name="connsiteX16" fmla="*/ 882036 w 6395503"/>
                <a:gd name="connsiteY16" fmla="*/ 3225826 h 3987858"/>
                <a:gd name="connsiteX17" fmla="*/ 1656736 w 6395503"/>
                <a:gd name="connsiteY17" fmla="*/ 3009926 h 3987858"/>
                <a:gd name="connsiteX18" fmla="*/ 2469536 w 6395503"/>
                <a:gd name="connsiteY18" fmla="*/ 2654326 h 3987858"/>
                <a:gd name="connsiteX19" fmla="*/ 4285636 w 6395503"/>
                <a:gd name="connsiteY19" fmla="*/ 1574826 h 3987858"/>
                <a:gd name="connsiteX20" fmla="*/ 5352436 w 6395503"/>
                <a:gd name="connsiteY20" fmla="*/ 774726 h 3987858"/>
                <a:gd name="connsiteX21" fmla="*/ 6254136 w 6395503"/>
                <a:gd name="connsiteY21" fmla="*/ 26 h 398785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91693"/>
                <a:gd name="connsiteX1" fmla="*/ 6393836 w 6395503"/>
                <a:gd name="connsiteY1" fmla="*/ 571526 h 3991693"/>
                <a:gd name="connsiteX2" fmla="*/ 6139836 w 6395503"/>
                <a:gd name="connsiteY2" fmla="*/ 1257326 h 3991693"/>
                <a:gd name="connsiteX3" fmla="*/ 5200036 w 6395503"/>
                <a:gd name="connsiteY3" fmla="*/ 2159026 h 3991693"/>
                <a:gd name="connsiteX4" fmla="*/ 3853836 w 6395503"/>
                <a:gd name="connsiteY4" fmla="*/ 2984526 h 3991693"/>
                <a:gd name="connsiteX5" fmla="*/ 5200036 w 6395503"/>
                <a:gd name="connsiteY5" fmla="*/ 2476526 h 3991693"/>
                <a:gd name="connsiteX6" fmla="*/ 6283769 w 6395503"/>
                <a:gd name="connsiteY6" fmla="*/ 1896560 h 3991693"/>
                <a:gd name="connsiteX7" fmla="*/ 5691103 w 6395503"/>
                <a:gd name="connsiteY7" fmla="*/ 2971826 h 3991693"/>
                <a:gd name="connsiteX8" fmla="*/ 4615836 w 6395503"/>
                <a:gd name="connsiteY8" fmla="*/ 3759226 h 3991693"/>
                <a:gd name="connsiteX9" fmla="*/ 3231536 w 6395503"/>
                <a:gd name="connsiteY9" fmla="*/ 3987826 h 3991693"/>
                <a:gd name="connsiteX10" fmla="*/ 2346769 w 6395503"/>
                <a:gd name="connsiteY10" fmla="*/ 3771926 h 3991693"/>
                <a:gd name="connsiteX11" fmla="*/ 1758336 w 6395503"/>
                <a:gd name="connsiteY11" fmla="*/ 3441726 h 3991693"/>
                <a:gd name="connsiteX12" fmla="*/ 1364636 w 6395503"/>
                <a:gd name="connsiteY12" fmla="*/ 3441726 h 3991693"/>
                <a:gd name="connsiteX13" fmla="*/ 501036 w 6395503"/>
                <a:gd name="connsiteY13" fmla="*/ 3441726 h 3991693"/>
                <a:gd name="connsiteX14" fmla="*/ 5736 w 6395503"/>
                <a:gd name="connsiteY14" fmla="*/ 3314726 h 3991693"/>
                <a:gd name="connsiteX15" fmla="*/ 272436 w 6395503"/>
                <a:gd name="connsiteY15" fmla="*/ 3314726 h 3991693"/>
                <a:gd name="connsiteX16" fmla="*/ 882036 w 6395503"/>
                <a:gd name="connsiteY16" fmla="*/ 3225826 h 3991693"/>
                <a:gd name="connsiteX17" fmla="*/ 1656736 w 6395503"/>
                <a:gd name="connsiteY17" fmla="*/ 3009926 h 3991693"/>
                <a:gd name="connsiteX18" fmla="*/ 2469536 w 6395503"/>
                <a:gd name="connsiteY18" fmla="*/ 2654326 h 3991693"/>
                <a:gd name="connsiteX19" fmla="*/ 4285636 w 6395503"/>
                <a:gd name="connsiteY19" fmla="*/ 1574826 h 3991693"/>
                <a:gd name="connsiteX20" fmla="*/ 5352436 w 6395503"/>
                <a:gd name="connsiteY20" fmla="*/ 774726 h 3991693"/>
                <a:gd name="connsiteX21" fmla="*/ 6254136 w 6395503"/>
                <a:gd name="connsiteY21" fmla="*/ 26 h 3991693"/>
                <a:gd name="connsiteX0" fmla="*/ 6254136 w 6395503"/>
                <a:gd name="connsiteY0" fmla="*/ 26 h 3983485"/>
                <a:gd name="connsiteX1" fmla="*/ 6393836 w 6395503"/>
                <a:gd name="connsiteY1" fmla="*/ 571526 h 3983485"/>
                <a:gd name="connsiteX2" fmla="*/ 6139836 w 6395503"/>
                <a:gd name="connsiteY2" fmla="*/ 1257326 h 3983485"/>
                <a:gd name="connsiteX3" fmla="*/ 5200036 w 6395503"/>
                <a:gd name="connsiteY3" fmla="*/ 2159026 h 3983485"/>
                <a:gd name="connsiteX4" fmla="*/ 3853836 w 6395503"/>
                <a:gd name="connsiteY4" fmla="*/ 2984526 h 3983485"/>
                <a:gd name="connsiteX5" fmla="*/ 5200036 w 6395503"/>
                <a:gd name="connsiteY5" fmla="*/ 2476526 h 3983485"/>
                <a:gd name="connsiteX6" fmla="*/ 6283769 w 6395503"/>
                <a:gd name="connsiteY6" fmla="*/ 1896560 h 3983485"/>
                <a:gd name="connsiteX7" fmla="*/ 5691103 w 6395503"/>
                <a:gd name="connsiteY7" fmla="*/ 2971826 h 3983485"/>
                <a:gd name="connsiteX8" fmla="*/ 4615836 w 6395503"/>
                <a:gd name="connsiteY8" fmla="*/ 3759226 h 3983485"/>
                <a:gd name="connsiteX9" fmla="*/ 3350069 w 6395503"/>
                <a:gd name="connsiteY9" fmla="*/ 3979359 h 3983485"/>
                <a:gd name="connsiteX10" fmla="*/ 2346769 w 6395503"/>
                <a:gd name="connsiteY10" fmla="*/ 3771926 h 3983485"/>
                <a:gd name="connsiteX11" fmla="*/ 1758336 w 6395503"/>
                <a:gd name="connsiteY11" fmla="*/ 3441726 h 3983485"/>
                <a:gd name="connsiteX12" fmla="*/ 1364636 w 6395503"/>
                <a:gd name="connsiteY12" fmla="*/ 3441726 h 3983485"/>
                <a:gd name="connsiteX13" fmla="*/ 501036 w 6395503"/>
                <a:gd name="connsiteY13" fmla="*/ 3441726 h 3983485"/>
                <a:gd name="connsiteX14" fmla="*/ 5736 w 6395503"/>
                <a:gd name="connsiteY14" fmla="*/ 3314726 h 3983485"/>
                <a:gd name="connsiteX15" fmla="*/ 272436 w 6395503"/>
                <a:gd name="connsiteY15" fmla="*/ 3314726 h 3983485"/>
                <a:gd name="connsiteX16" fmla="*/ 882036 w 6395503"/>
                <a:gd name="connsiteY16" fmla="*/ 3225826 h 3983485"/>
                <a:gd name="connsiteX17" fmla="*/ 1656736 w 6395503"/>
                <a:gd name="connsiteY17" fmla="*/ 3009926 h 3983485"/>
                <a:gd name="connsiteX18" fmla="*/ 2469536 w 6395503"/>
                <a:gd name="connsiteY18" fmla="*/ 2654326 h 3983485"/>
                <a:gd name="connsiteX19" fmla="*/ 4285636 w 6395503"/>
                <a:gd name="connsiteY19" fmla="*/ 1574826 h 3983485"/>
                <a:gd name="connsiteX20" fmla="*/ 5352436 w 6395503"/>
                <a:gd name="connsiteY20" fmla="*/ 774726 h 3983485"/>
                <a:gd name="connsiteX21" fmla="*/ 6254136 w 6395503"/>
                <a:gd name="connsiteY21" fmla="*/ 26 h 398348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283769 w 6395503"/>
                <a:gd name="connsiteY6" fmla="*/ 1896560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82379 w 6423746"/>
                <a:gd name="connsiteY0" fmla="*/ 26 h 3979516"/>
                <a:gd name="connsiteX1" fmla="*/ 6422079 w 6423746"/>
                <a:gd name="connsiteY1" fmla="*/ 571526 h 3979516"/>
                <a:gd name="connsiteX2" fmla="*/ 6168079 w 6423746"/>
                <a:gd name="connsiteY2" fmla="*/ 1257326 h 3979516"/>
                <a:gd name="connsiteX3" fmla="*/ 5228279 w 6423746"/>
                <a:gd name="connsiteY3" fmla="*/ 2159026 h 3979516"/>
                <a:gd name="connsiteX4" fmla="*/ 3882079 w 6423746"/>
                <a:gd name="connsiteY4" fmla="*/ 2992992 h 3979516"/>
                <a:gd name="connsiteX5" fmla="*/ 5228279 w 6423746"/>
                <a:gd name="connsiteY5" fmla="*/ 2476526 h 3979516"/>
                <a:gd name="connsiteX6" fmla="*/ 6333179 w 6423746"/>
                <a:gd name="connsiteY6" fmla="*/ 1856343 h 3979516"/>
                <a:gd name="connsiteX7" fmla="*/ 5740513 w 6423746"/>
                <a:gd name="connsiteY7" fmla="*/ 2969709 h 3979516"/>
                <a:gd name="connsiteX8" fmla="*/ 4644079 w 6423746"/>
                <a:gd name="connsiteY8" fmla="*/ 3759226 h 3979516"/>
                <a:gd name="connsiteX9" fmla="*/ 3378312 w 6423746"/>
                <a:gd name="connsiteY9" fmla="*/ 3979359 h 3979516"/>
                <a:gd name="connsiteX10" fmla="*/ 2358079 w 6423746"/>
                <a:gd name="connsiteY10" fmla="*/ 3738060 h 3979516"/>
                <a:gd name="connsiteX11" fmla="*/ 1805829 w 6423746"/>
                <a:gd name="connsiteY11" fmla="*/ 3432100 h 3979516"/>
                <a:gd name="connsiteX12" fmla="*/ 1392879 w 6423746"/>
                <a:gd name="connsiteY12" fmla="*/ 3441726 h 3979516"/>
                <a:gd name="connsiteX13" fmla="*/ 529279 w 6423746"/>
                <a:gd name="connsiteY13" fmla="*/ 3441726 h 3979516"/>
                <a:gd name="connsiteX14" fmla="*/ 5103 w 6423746"/>
                <a:gd name="connsiteY14" fmla="*/ 3305100 h 3979516"/>
                <a:gd name="connsiteX15" fmla="*/ 300679 w 6423746"/>
                <a:gd name="connsiteY15" fmla="*/ 3314726 h 3979516"/>
                <a:gd name="connsiteX16" fmla="*/ 910279 w 6423746"/>
                <a:gd name="connsiteY16" fmla="*/ 3225826 h 3979516"/>
                <a:gd name="connsiteX17" fmla="*/ 1684979 w 6423746"/>
                <a:gd name="connsiteY17" fmla="*/ 3009926 h 3979516"/>
                <a:gd name="connsiteX18" fmla="*/ 2497779 w 6423746"/>
                <a:gd name="connsiteY18" fmla="*/ 2654326 h 3979516"/>
                <a:gd name="connsiteX19" fmla="*/ 4313879 w 6423746"/>
                <a:gd name="connsiteY19" fmla="*/ 1574826 h 3979516"/>
                <a:gd name="connsiteX20" fmla="*/ 5380679 w 6423746"/>
                <a:gd name="connsiteY20" fmla="*/ 774726 h 3979516"/>
                <a:gd name="connsiteX21" fmla="*/ 6282379 w 6423746"/>
                <a:gd name="connsiteY21" fmla="*/ 26 h 397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23746" h="3979516">
                  <a:moveTo>
                    <a:pt x="6282379" y="26"/>
                  </a:moveTo>
                  <a:cubicBezTo>
                    <a:pt x="6290846" y="4259"/>
                    <a:pt x="6441129" y="361976"/>
                    <a:pt x="6422079" y="571526"/>
                  </a:cubicBezTo>
                  <a:cubicBezTo>
                    <a:pt x="6403029" y="781076"/>
                    <a:pt x="6367046" y="992743"/>
                    <a:pt x="6168079" y="1257326"/>
                  </a:cubicBezTo>
                  <a:cubicBezTo>
                    <a:pt x="5969112" y="1521909"/>
                    <a:pt x="5609279" y="1869748"/>
                    <a:pt x="5228279" y="2159026"/>
                  </a:cubicBezTo>
                  <a:cubicBezTo>
                    <a:pt x="4847279" y="2448304"/>
                    <a:pt x="3882079" y="2990875"/>
                    <a:pt x="3882079" y="2992992"/>
                  </a:cubicBezTo>
                  <a:cubicBezTo>
                    <a:pt x="3882079" y="2995109"/>
                    <a:pt x="4819762" y="2665967"/>
                    <a:pt x="5228279" y="2476526"/>
                  </a:cubicBezTo>
                  <a:cubicBezTo>
                    <a:pt x="5636796" y="2287085"/>
                    <a:pt x="6338823" y="1844349"/>
                    <a:pt x="6333179" y="1856343"/>
                  </a:cubicBezTo>
                  <a:cubicBezTo>
                    <a:pt x="6352935" y="1969937"/>
                    <a:pt x="6032290" y="2652748"/>
                    <a:pt x="5740513" y="2969709"/>
                  </a:cubicBezTo>
                  <a:cubicBezTo>
                    <a:pt x="5451034" y="3284174"/>
                    <a:pt x="5037779" y="3590951"/>
                    <a:pt x="4644079" y="3759226"/>
                  </a:cubicBezTo>
                  <a:cubicBezTo>
                    <a:pt x="4250379" y="3927501"/>
                    <a:pt x="3759312" y="3982887"/>
                    <a:pt x="3378312" y="3979359"/>
                  </a:cubicBezTo>
                  <a:cubicBezTo>
                    <a:pt x="2997312" y="3975831"/>
                    <a:pt x="2620159" y="3829270"/>
                    <a:pt x="2358079" y="3738060"/>
                  </a:cubicBezTo>
                  <a:cubicBezTo>
                    <a:pt x="2095999" y="3646850"/>
                    <a:pt x="1803367" y="3433363"/>
                    <a:pt x="1805829" y="3432100"/>
                  </a:cubicBezTo>
                  <a:cubicBezTo>
                    <a:pt x="1808291" y="3430837"/>
                    <a:pt x="1605637" y="3440122"/>
                    <a:pt x="1392879" y="3441726"/>
                  </a:cubicBezTo>
                  <a:cubicBezTo>
                    <a:pt x="1180121" y="3443330"/>
                    <a:pt x="760575" y="3464497"/>
                    <a:pt x="529279" y="3441726"/>
                  </a:cubicBezTo>
                  <a:cubicBezTo>
                    <a:pt x="297983" y="3418955"/>
                    <a:pt x="43203" y="3326267"/>
                    <a:pt x="5103" y="3305100"/>
                  </a:cubicBezTo>
                  <a:cubicBezTo>
                    <a:pt x="-32997" y="3283933"/>
                    <a:pt x="149816" y="3327938"/>
                    <a:pt x="300679" y="3314726"/>
                  </a:cubicBezTo>
                  <a:cubicBezTo>
                    <a:pt x="451542" y="3301514"/>
                    <a:pt x="679562" y="3276626"/>
                    <a:pt x="910279" y="3225826"/>
                  </a:cubicBezTo>
                  <a:cubicBezTo>
                    <a:pt x="1140996" y="3175026"/>
                    <a:pt x="1420396" y="3105176"/>
                    <a:pt x="1684979" y="3009926"/>
                  </a:cubicBezTo>
                  <a:cubicBezTo>
                    <a:pt x="1949562" y="2914676"/>
                    <a:pt x="2059629" y="2893509"/>
                    <a:pt x="2497779" y="2654326"/>
                  </a:cubicBezTo>
                  <a:cubicBezTo>
                    <a:pt x="2935929" y="2415143"/>
                    <a:pt x="3833396" y="1888093"/>
                    <a:pt x="4313879" y="1574826"/>
                  </a:cubicBezTo>
                  <a:cubicBezTo>
                    <a:pt x="4794362" y="1261559"/>
                    <a:pt x="5052596" y="1035076"/>
                    <a:pt x="5380679" y="774726"/>
                  </a:cubicBezTo>
                  <a:cubicBezTo>
                    <a:pt x="5708762" y="514376"/>
                    <a:pt x="6273912" y="-4207"/>
                    <a:pt x="6282379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A6D4A8-3DA9-4866-91C4-7C0FC4AF6565}"/>
                </a:ext>
              </a:extLst>
            </p:cNvPr>
            <p:cNvGrpSpPr/>
            <p:nvPr/>
          </p:nvGrpSpPr>
          <p:grpSpPr>
            <a:xfrm>
              <a:off x="810774" y="633059"/>
              <a:ext cx="6504425" cy="3799510"/>
              <a:chOff x="810774" y="633059"/>
              <a:chExt cx="6504425" cy="3799510"/>
            </a:xfrm>
            <a:grpFill/>
          </p:grpSpPr>
          <p:sp>
            <p:nvSpPr>
              <p:cNvPr id="9" name="Freeform: Shape 35">
                <a:extLst>
                  <a:ext uri="{FF2B5EF4-FFF2-40B4-BE49-F238E27FC236}">
                    <a16:creationId xmlns:a16="http://schemas.microsoft.com/office/drawing/2014/main" id="{FEAD6669-2D71-A418-BF1B-D173DD913287}"/>
                  </a:ext>
                </a:extLst>
              </p:cNvPr>
              <p:cNvSpPr/>
              <p:nvPr/>
            </p:nvSpPr>
            <p:spPr>
              <a:xfrm>
                <a:off x="810774" y="1549313"/>
                <a:ext cx="6504425" cy="2883256"/>
              </a:xfrm>
              <a:custGeom>
                <a:avLst/>
                <a:gdLst>
                  <a:gd name="connsiteX0" fmla="*/ 59688 w 6621364"/>
                  <a:gd name="connsiteY0" fmla="*/ 1382458 h 2970655"/>
                  <a:gd name="connsiteX1" fmla="*/ 8888 w 6621364"/>
                  <a:gd name="connsiteY1" fmla="*/ 2042858 h 2970655"/>
                  <a:gd name="connsiteX2" fmla="*/ 8888 w 6621364"/>
                  <a:gd name="connsiteY2" fmla="*/ 2423858 h 2970655"/>
                  <a:gd name="connsiteX3" fmla="*/ 97788 w 6621364"/>
                  <a:gd name="connsiteY3" fmla="*/ 2728658 h 2970655"/>
                  <a:gd name="connsiteX4" fmla="*/ 339088 w 6621364"/>
                  <a:gd name="connsiteY4" fmla="*/ 2919158 h 2970655"/>
                  <a:gd name="connsiteX5" fmla="*/ 707388 w 6621364"/>
                  <a:gd name="connsiteY5" fmla="*/ 2969958 h 2970655"/>
                  <a:gd name="connsiteX6" fmla="*/ 1355088 w 6621364"/>
                  <a:gd name="connsiteY6" fmla="*/ 2893758 h 2970655"/>
                  <a:gd name="connsiteX7" fmla="*/ 2561588 w 6621364"/>
                  <a:gd name="connsiteY7" fmla="*/ 2423858 h 2970655"/>
                  <a:gd name="connsiteX8" fmla="*/ 4593588 w 6621364"/>
                  <a:gd name="connsiteY8" fmla="*/ 1357058 h 2970655"/>
                  <a:gd name="connsiteX9" fmla="*/ 6485888 w 6621364"/>
                  <a:gd name="connsiteY9" fmla="*/ 87058 h 2970655"/>
                  <a:gd name="connsiteX10" fmla="*/ 6320788 w 6621364"/>
                  <a:gd name="connsiteY10" fmla="*/ 214058 h 2970655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6485888 w 6485888"/>
                  <a:gd name="connsiteY10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377934 w 6485888"/>
                  <a:gd name="connsiteY10" fmla="*/ 21781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4606101 w 6485888"/>
                  <a:gd name="connsiteY10" fmla="*/ 602204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5913238 w 6485888"/>
                  <a:gd name="connsiteY11" fmla="*/ 166567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17734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4805284 w 6485888"/>
                  <a:gd name="connsiteY12" fmla="*/ 48688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203460 w 6485888"/>
                  <a:gd name="connsiteY12" fmla="*/ 125566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327949 w 6485888"/>
                  <a:gd name="connsiteY12" fmla="*/ 1358163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402642 w 6485888"/>
                  <a:gd name="connsiteY12" fmla="*/ 1486292 h 2883597"/>
                  <a:gd name="connsiteX0" fmla="*/ 59688 w 6485888"/>
                  <a:gd name="connsiteY0" fmla="*/ 1295400 h 2921604"/>
                  <a:gd name="connsiteX1" fmla="*/ 8888 w 6485888"/>
                  <a:gd name="connsiteY1" fmla="*/ 1955800 h 2921604"/>
                  <a:gd name="connsiteX2" fmla="*/ 8888 w 6485888"/>
                  <a:gd name="connsiteY2" fmla="*/ 2336800 h 2921604"/>
                  <a:gd name="connsiteX3" fmla="*/ 97788 w 6485888"/>
                  <a:gd name="connsiteY3" fmla="*/ 2641600 h 2921604"/>
                  <a:gd name="connsiteX4" fmla="*/ 339088 w 6485888"/>
                  <a:gd name="connsiteY4" fmla="*/ 2832100 h 2921604"/>
                  <a:gd name="connsiteX5" fmla="*/ 732286 w 6485888"/>
                  <a:gd name="connsiteY5" fmla="*/ 2921338 h 2921604"/>
                  <a:gd name="connsiteX6" fmla="*/ 1355088 w 6485888"/>
                  <a:gd name="connsiteY6" fmla="*/ 2806700 h 2921604"/>
                  <a:gd name="connsiteX7" fmla="*/ 2561588 w 6485888"/>
                  <a:gd name="connsiteY7" fmla="*/ 2336800 h 2921604"/>
                  <a:gd name="connsiteX8" fmla="*/ 4593588 w 6485888"/>
                  <a:gd name="connsiteY8" fmla="*/ 1270000 h 2921604"/>
                  <a:gd name="connsiteX9" fmla="*/ 6485888 w 6485888"/>
                  <a:gd name="connsiteY9" fmla="*/ 0 h 2921604"/>
                  <a:gd name="connsiteX10" fmla="*/ 5925687 w 6485888"/>
                  <a:gd name="connsiteY10" fmla="*/ 179380 h 2921604"/>
                  <a:gd name="connsiteX11" fmla="*/ 4830183 w 6485888"/>
                  <a:gd name="connsiteY11" fmla="*/ 499702 h 2921604"/>
                  <a:gd name="connsiteX12" fmla="*/ 2402642 w 6485888"/>
                  <a:gd name="connsiteY12" fmla="*/ 1486292 h 2921604"/>
                  <a:gd name="connsiteX0" fmla="*/ 59688 w 6448541"/>
                  <a:gd name="connsiteY0" fmla="*/ 1333839 h 2960043"/>
                  <a:gd name="connsiteX1" fmla="*/ 8888 w 6448541"/>
                  <a:gd name="connsiteY1" fmla="*/ 1994239 h 2960043"/>
                  <a:gd name="connsiteX2" fmla="*/ 8888 w 6448541"/>
                  <a:gd name="connsiteY2" fmla="*/ 2375239 h 2960043"/>
                  <a:gd name="connsiteX3" fmla="*/ 97788 w 6448541"/>
                  <a:gd name="connsiteY3" fmla="*/ 2680039 h 2960043"/>
                  <a:gd name="connsiteX4" fmla="*/ 339088 w 6448541"/>
                  <a:gd name="connsiteY4" fmla="*/ 2870539 h 2960043"/>
                  <a:gd name="connsiteX5" fmla="*/ 732286 w 6448541"/>
                  <a:gd name="connsiteY5" fmla="*/ 2959777 h 2960043"/>
                  <a:gd name="connsiteX6" fmla="*/ 1355088 w 6448541"/>
                  <a:gd name="connsiteY6" fmla="*/ 2845139 h 2960043"/>
                  <a:gd name="connsiteX7" fmla="*/ 2561588 w 6448541"/>
                  <a:gd name="connsiteY7" fmla="*/ 2375239 h 2960043"/>
                  <a:gd name="connsiteX8" fmla="*/ 4593588 w 6448541"/>
                  <a:gd name="connsiteY8" fmla="*/ 1308439 h 2960043"/>
                  <a:gd name="connsiteX9" fmla="*/ 6448541 w 6448541"/>
                  <a:gd name="connsiteY9" fmla="*/ 0 h 2960043"/>
                  <a:gd name="connsiteX10" fmla="*/ 5925687 w 6448541"/>
                  <a:gd name="connsiteY10" fmla="*/ 217819 h 2960043"/>
                  <a:gd name="connsiteX11" fmla="*/ 4830183 w 6448541"/>
                  <a:gd name="connsiteY11" fmla="*/ 538141 h 2960043"/>
                  <a:gd name="connsiteX12" fmla="*/ 2402642 w 6448541"/>
                  <a:gd name="connsiteY12" fmla="*/ 1524731 h 2960043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830183 w 6423643"/>
                  <a:gd name="connsiteY11" fmla="*/ 486890 h 2908792"/>
                  <a:gd name="connsiteX12" fmla="*/ 2402642 w 6423643"/>
                  <a:gd name="connsiteY12" fmla="*/ 1473480 h 2908792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792837 w 6423643"/>
                  <a:gd name="connsiteY11" fmla="*/ 422826 h 2908792"/>
                  <a:gd name="connsiteX12" fmla="*/ 2402642 w 6423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25643" h="2908880">
                    <a:moveTo>
                      <a:pt x="96190" y="1282676"/>
                    </a:moveTo>
                    <a:cubicBezTo>
                      <a:pt x="40521" y="1526092"/>
                      <a:pt x="25105" y="1769509"/>
                      <a:pt x="10888" y="1943076"/>
                    </a:cubicBezTo>
                    <a:cubicBezTo>
                      <a:pt x="-3329" y="2116643"/>
                      <a:pt x="-3929" y="2209776"/>
                      <a:pt x="10888" y="2324076"/>
                    </a:cubicBezTo>
                    <a:cubicBezTo>
                      <a:pt x="25705" y="2438376"/>
                      <a:pt x="44755" y="2546326"/>
                      <a:pt x="99788" y="2628876"/>
                    </a:cubicBezTo>
                    <a:cubicBezTo>
                      <a:pt x="154821" y="2711426"/>
                      <a:pt x="235338" y="2772753"/>
                      <a:pt x="341088" y="2819376"/>
                    </a:cubicBezTo>
                    <a:cubicBezTo>
                      <a:pt x="446838" y="2865999"/>
                      <a:pt x="564953" y="2912847"/>
                      <a:pt x="734286" y="2908614"/>
                    </a:cubicBezTo>
                    <a:cubicBezTo>
                      <a:pt x="903619" y="2904381"/>
                      <a:pt x="1052204" y="2891399"/>
                      <a:pt x="1357088" y="2793976"/>
                    </a:cubicBezTo>
                    <a:cubicBezTo>
                      <a:pt x="1661972" y="2696553"/>
                      <a:pt x="2023838" y="2580193"/>
                      <a:pt x="2563588" y="2324076"/>
                    </a:cubicBezTo>
                    <a:cubicBezTo>
                      <a:pt x="3103338" y="2067959"/>
                      <a:pt x="3951912" y="1644607"/>
                      <a:pt x="4595588" y="1257276"/>
                    </a:cubicBezTo>
                    <a:cubicBezTo>
                      <a:pt x="5239264" y="869945"/>
                      <a:pt x="6422157" y="-10146"/>
                      <a:pt x="6425643" y="88"/>
                    </a:cubicBezTo>
                    <a:cubicBezTo>
                      <a:pt x="6414395" y="4360"/>
                      <a:pt x="6260957" y="115406"/>
                      <a:pt x="5835683" y="226451"/>
                    </a:cubicBezTo>
                    <a:cubicBezTo>
                      <a:pt x="5177870" y="375935"/>
                      <a:pt x="5172454" y="337495"/>
                      <a:pt x="4794837" y="422914"/>
                    </a:cubicBezTo>
                    <a:cubicBezTo>
                      <a:pt x="4608103" y="474166"/>
                      <a:pt x="2409829" y="1476237"/>
                      <a:pt x="2404642" y="1473568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: Shape 36">
                <a:extLst>
                  <a:ext uri="{FF2B5EF4-FFF2-40B4-BE49-F238E27FC236}">
                    <a16:creationId xmlns:a16="http://schemas.microsoft.com/office/drawing/2014/main" id="{50B72CF3-BAEB-A488-84C1-EF77999BEC60}"/>
                  </a:ext>
                </a:extLst>
              </p:cNvPr>
              <p:cNvSpPr/>
              <p:nvPr/>
            </p:nvSpPr>
            <p:spPr>
              <a:xfrm>
                <a:off x="910165" y="633059"/>
                <a:ext cx="5325535" cy="2614393"/>
              </a:xfrm>
              <a:custGeom>
                <a:avLst/>
                <a:gdLst>
                  <a:gd name="connsiteX0" fmla="*/ 5419458 w 5419458"/>
                  <a:gd name="connsiteY0" fmla="*/ 1337259 h 2641611"/>
                  <a:gd name="connsiteX1" fmla="*/ 5228958 w 5419458"/>
                  <a:gd name="connsiteY1" fmla="*/ 1045159 h 2641611"/>
                  <a:gd name="connsiteX2" fmla="*/ 4924158 w 5419458"/>
                  <a:gd name="connsiteY2" fmla="*/ 765759 h 2641611"/>
                  <a:gd name="connsiteX3" fmla="*/ 4847958 w 5419458"/>
                  <a:gd name="connsiteY3" fmla="*/ 867359 h 2641611"/>
                  <a:gd name="connsiteX4" fmla="*/ 4416158 w 5419458"/>
                  <a:gd name="connsiteY4" fmla="*/ 1248359 h 2641611"/>
                  <a:gd name="connsiteX5" fmla="*/ 3603358 w 5419458"/>
                  <a:gd name="connsiteY5" fmla="*/ 1769059 h 2641611"/>
                  <a:gd name="connsiteX6" fmla="*/ 2358758 w 5419458"/>
                  <a:gd name="connsiteY6" fmla="*/ 2277059 h 2641611"/>
                  <a:gd name="connsiteX7" fmla="*/ 2739758 w 5419458"/>
                  <a:gd name="connsiteY7" fmla="*/ 2061159 h 2641611"/>
                  <a:gd name="connsiteX8" fmla="*/ 3552558 w 5419458"/>
                  <a:gd name="connsiteY8" fmla="*/ 1502359 h 2641611"/>
                  <a:gd name="connsiteX9" fmla="*/ 4136758 w 5419458"/>
                  <a:gd name="connsiteY9" fmla="*/ 816559 h 2641611"/>
                  <a:gd name="connsiteX10" fmla="*/ 4238358 w 5419458"/>
                  <a:gd name="connsiteY10" fmla="*/ 422859 h 2641611"/>
                  <a:gd name="connsiteX11" fmla="*/ 4225658 w 5419458"/>
                  <a:gd name="connsiteY11" fmla="*/ 346659 h 2641611"/>
                  <a:gd name="connsiteX12" fmla="*/ 4136758 w 5419458"/>
                  <a:gd name="connsiteY12" fmla="*/ 270459 h 2641611"/>
                  <a:gd name="connsiteX13" fmla="*/ 3895458 w 5419458"/>
                  <a:gd name="connsiteY13" fmla="*/ 143459 h 2641611"/>
                  <a:gd name="connsiteX14" fmla="*/ 3514458 w 5419458"/>
                  <a:gd name="connsiteY14" fmla="*/ 79959 h 2641611"/>
                  <a:gd name="connsiteX15" fmla="*/ 2676258 w 5419458"/>
                  <a:gd name="connsiteY15" fmla="*/ 3759 h 2641611"/>
                  <a:gd name="connsiteX16" fmla="*/ 1876158 w 5419458"/>
                  <a:gd name="connsiteY16" fmla="*/ 206959 h 2641611"/>
                  <a:gd name="connsiteX17" fmla="*/ 2396858 w 5419458"/>
                  <a:gd name="connsiteY17" fmla="*/ 994359 h 2641611"/>
                  <a:gd name="connsiteX18" fmla="*/ 2295258 w 5419458"/>
                  <a:gd name="connsiteY18" fmla="*/ 1146759 h 2641611"/>
                  <a:gd name="connsiteX19" fmla="*/ 1939658 w 5419458"/>
                  <a:gd name="connsiteY19" fmla="*/ 1388059 h 2641611"/>
                  <a:gd name="connsiteX20" fmla="*/ 1330058 w 5419458"/>
                  <a:gd name="connsiteY20" fmla="*/ 1743659 h 2641611"/>
                  <a:gd name="connsiteX21" fmla="*/ 212458 w 5419458"/>
                  <a:gd name="connsiteY21" fmla="*/ 2162759 h 2641611"/>
                  <a:gd name="connsiteX22" fmla="*/ 212458 w 5419458"/>
                  <a:gd name="connsiteY22" fmla="*/ 2162759 h 2641611"/>
                  <a:gd name="connsiteX23" fmla="*/ 21958 w 5419458"/>
                  <a:gd name="connsiteY23" fmla="*/ 2200859 h 2641611"/>
                  <a:gd name="connsiteX24" fmla="*/ 796658 w 5419458"/>
                  <a:gd name="connsiteY24" fmla="*/ 2619959 h 2641611"/>
                  <a:gd name="connsiteX25" fmla="*/ 2295258 w 5419458"/>
                  <a:gd name="connsiteY25" fmla="*/ 2543759 h 2641611"/>
                  <a:gd name="connsiteX0" fmla="*/ 5395906 w 5395906"/>
                  <a:gd name="connsiteY0" fmla="*/ 1337259 h 2641611"/>
                  <a:gd name="connsiteX1" fmla="*/ 5205406 w 5395906"/>
                  <a:gd name="connsiteY1" fmla="*/ 1045159 h 2641611"/>
                  <a:gd name="connsiteX2" fmla="*/ 4900606 w 5395906"/>
                  <a:gd name="connsiteY2" fmla="*/ 765759 h 2641611"/>
                  <a:gd name="connsiteX3" fmla="*/ 4824406 w 5395906"/>
                  <a:gd name="connsiteY3" fmla="*/ 867359 h 2641611"/>
                  <a:gd name="connsiteX4" fmla="*/ 4392606 w 5395906"/>
                  <a:gd name="connsiteY4" fmla="*/ 1248359 h 2641611"/>
                  <a:gd name="connsiteX5" fmla="*/ 3579806 w 5395906"/>
                  <a:gd name="connsiteY5" fmla="*/ 1769059 h 2641611"/>
                  <a:gd name="connsiteX6" fmla="*/ 2335206 w 5395906"/>
                  <a:gd name="connsiteY6" fmla="*/ 2277059 h 2641611"/>
                  <a:gd name="connsiteX7" fmla="*/ 2716206 w 5395906"/>
                  <a:gd name="connsiteY7" fmla="*/ 2061159 h 2641611"/>
                  <a:gd name="connsiteX8" fmla="*/ 3529006 w 5395906"/>
                  <a:gd name="connsiteY8" fmla="*/ 1502359 h 2641611"/>
                  <a:gd name="connsiteX9" fmla="*/ 4113206 w 5395906"/>
                  <a:gd name="connsiteY9" fmla="*/ 816559 h 2641611"/>
                  <a:gd name="connsiteX10" fmla="*/ 4214806 w 5395906"/>
                  <a:gd name="connsiteY10" fmla="*/ 422859 h 2641611"/>
                  <a:gd name="connsiteX11" fmla="*/ 4202106 w 5395906"/>
                  <a:gd name="connsiteY11" fmla="*/ 346659 h 2641611"/>
                  <a:gd name="connsiteX12" fmla="*/ 4113206 w 5395906"/>
                  <a:gd name="connsiteY12" fmla="*/ 270459 h 2641611"/>
                  <a:gd name="connsiteX13" fmla="*/ 3871906 w 5395906"/>
                  <a:gd name="connsiteY13" fmla="*/ 143459 h 2641611"/>
                  <a:gd name="connsiteX14" fmla="*/ 3490906 w 5395906"/>
                  <a:gd name="connsiteY14" fmla="*/ 79959 h 2641611"/>
                  <a:gd name="connsiteX15" fmla="*/ 2652706 w 5395906"/>
                  <a:gd name="connsiteY15" fmla="*/ 3759 h 2641611"/>
                  <a:gd name="connsiteX16" fmla="*/ 1852606 w 5395906"/>
                  <a:gd name="connsiteY16" fmla="*/ 206959 h 2641611"/>
                  <a:gd name="connsiteX17" fmla="*/ 2373306 w 5395906"/>
                  <a:gd name="connsiteY17" fmla="*/ 994359 h 2641611"/>
                  <a:gd name="connsiteX18" fmla="*/ 2271706 w 5395906"/>
                  <a:gd name="connsiteY18" fmla="*/ 1146759 h 2641611"/>
                  <a:gd name="connsiteX19" fmla="*/ 1916106 w 5395906"/>
                  <a:gd name="connsiteY19" fmla="*/ 1388059 h 2641611"/>
                  <a:gd name="connsiteX20" fmla="*/ 1306506 w 5395906"/>
                  <a:gd name="connsiteY20" fmla="*/ 1743659 h 2641611"/>
                  <a:gd name="connsiteX21" fmla="*/ 188906 w 5395906"/>
                  <a:gd name="connsiteY21" fmla="*/ 2162759 h 2641611"/>
                  <a:gd name="connsiteX22" fmla="*/ 188906 w 5395906"/>
                  <a:gd name="connsiteY22" fmla="*/ 2162759 h 2641611"/>
                  <a:gd name="connsiteX23" fmla="*/ 23806 w 5395906"/>
                  <a:gd name="connsiteY23" fmla="*/ 2251659 h 2641611"/>
                  <a:gd name="connsiteX24" fmla="*/ 773106 w 5395906"/>
                  <a:gd name="connsiteY24" fmla="*/ 2619959 h 2641611"/>
                  <a:gd name="connsiteX25" fmla="*/ 2271706 w 5395906"/>
                  <a:gd name="connsiteY25" fmla="*/ 2543759 h 2641611"/>
                  <a:gd name="connsiteX0" fmla="*/ 5395906 w 5395906"/>
                  <a:gd name="connsiteY0" fmla="*/ 1340239 h 2644591"/>
                  <a:gd name="connsiteX1" fmla="*/ 5205406 w 5395906"/>
                  <a:gd name="connsiteY1" fmla="*/ 1048139 h 2644591"/>
                  <a:gd name="connsiteX2" fmla="*/ 4900606 w 5395906"/>
                  <a:gd name="connsiteY2" fmla="*/ 768739 h 2644591"/>
                  <a:gd name="connsiteX3" fmla="*/ 4824406 w 5395906"/>
                  <a:gd name="connsiteY3" fmla="*/ 870339 h 2644591"/>
                  <a:gd name="connsiteX4" fmla="*/ 4392606 w 5395906"/>
                  <a:gd name="connsiteY4" fmla="*/ 1251339 h 2644591"/>
                  <a:gd name="connsiteX5" fmla="*/ 3579806 w 5395906"/>
                  <a:gd name="connsiteY5" fmla="*/ 1772039 h 2644591"/>
                  <a:gd name="connsiteX6" fmla="*/ 2335206 w 5395906"/>
                  <a:gd name="connsiteY6" fmla="*/ 2280039 h 2644591"/>
                  <a:gd name="connsiteX7" fmla="*/ 2716206 w 5395906"/>
                  <a:gd name="connsiteY7" fmla="*/ 2064139 h 2644591"/>
                  <a:gd name="connsiteX8" fmla="*/ 3529006 w 5395906"/>
                  <a:gd name="connsiteY8" fmla="*/ 1505339 h 2644591"/>
                  <a:gd name="connsiteX9" fmla="*/ 4113206 w 5395906"/>
                  <a:gd name="connsiteY9" fmla="*/ 819539 h 2644591"/>
                  <a:gd name="connsiteX10" fmla="*/ 4214806 w 5395906"/>
                  <a:gd name="connsiteY10" fmla="*/ 425839 h 2644591"/>
                  <a:gd name="connsiteX11" fmla="*/ 4202106 w 5395906"/>
                  <a:gd name="connsiteY11" fmla="*/ 349639 h 2644591"/>
                  <a:gd name="connsiteX12" fmla="*/ 4113206 w 5395906"/>
                  <a:gd name="connsiteY12" fmla="*/ 273439 h 2644591"/>
                  <a:gd name="connsiteX13" fmla="*/ 3871906 w 5395906"/>
                  <a:gd name="connsiteY13" fmla="*/ 146439 h 2644591"/>
                  <a:gd name="connsiteX14" fmla="*/ 3440106 w 5395906"/>
                  <a:gd name="connsiteY14" fmla="*/ 57539 h 2644591"/>
                  <a:gd name="connsiteX15" fmla="*/ 2652706 w 5395906"/>
                  <a:gd name="connsiteY15" fmla="*/ 6739 h 2644591"/>
                  <a:gd name="connsiteX16" fmla="*/ 1852606 w 5395906"/>
                  <a:gd name="connsiteY16" fmla="*/ 209939 h 2644591"/>
                  <a:gd name="connsiteX17" fmla="*/ 2373306 w 5395906"/>
                  <a:gd name="connsiteY17" fmla="*/ 997339 h 2644591"/>
                  <a:gd name="connsiteX18" fmla="*/ 2271706 w 5395906"/>
                  <a:gd name="connsiteY18" fmla="*/ 1149739 h 2644591"/>
                  <a:gd name="connsiteX19" fmla="*/ 1916106 w 5395906"/>
                  <a:gd name="connsiteY19" fmla="*/ 1391039 h 2644591"/>
                  <a:gd name="connsiteX20" fmla="*/ 1306506 w 5395906"/>
                  <a:gd name="connsiteY20" fmla="*/ 1746639 h 2644591"/>
                  <a:gd name="connsiteX21" fmla="*/ 188906 w 5395906"/>
                  <a:gd name="connsiteY21" fmla="*/ 2165739 h 2644591"/>
                  <a:gd name="connsiteX22" fmla="*/ 188906 w 5395906"/>
                  <a:gd name="connsiteY22" fmla="*/ 2165739 h 2644591"/>
                  <a:gd name="connsiteX23" fmla="*/ 23806 w 5395906"/>
                  <a:gd name="connsiteY23" fmla="*/ 2254639 h 2644591"/>
                  <a:gd name="connsiteX24" fmla="*/ 773106 w 5395906"/>
                  <a:gd name="connsiteY24" fmla="*/ 2622939 h 2644591"/>
                  <a:gd name="connsiteX25" fmla="*/ 2271706 w 5395906"/>
                  <a:gd name="connsiteY25" fmla="*/ 2546739 h 2644591"/>
                  <a:gd name="connsiteX0" fmla="*/ 5395906 w 5395906"/>
                  <a:gd name="connsiteY0" fmla="*/ 1349587 h 2653939"/>
                  <a:gd name="connsiteX1" fmla="*/ 5205406 w 5395906"/>
                  <a:gd name="connsiteY1" fmla="*/ 1057487 h 2653939"/>
                  <a:gd name="connsiteX2" fmla="*/ 4900606 w 5395906"/>
                  <a:gd name="connsiteY2" fmla="*/ 778087 h 2653939"/>
                  <a:gd name="connsiteX3" fmla="*/ 4824406 w 5395906"/>
                  <a:gd name="connsiteY3" fmla="*/ 879687 h 2653939"/>
                  <a:gd name="connsiteX4" fmla="*/ 4392606 w 5395906"/>
                  <a:gd name="connsiteY4" fmla="*/ 1260687 h 2653939"/>
                  <a:gd name="connsiteX5" fmla="*/ 3579806 w 5395906"/>
                  <a:gd name="connsiteY5" fmla="*/ 1781387 h 2653939"/>
                  <a:gd name="connsiteX6" fmla="*/ 2335206 w 5395906"/>
                  <a:gd name="connsiteY6" fmla="*/ 2289387 h 2653939"/>
                  <a:gd name="connsiteX7" fmla="*/ 2716206 w 5395906"/>
                  <a:gd name="connsiteY7" fmla="*/ 2073487 h 2653939"/>
                  <a:gd name="connsiteX8" fmla="*/ 3529006 w 5395906"/>
                  <a:gd name="connsiteY8" fmla="*/ 1514687 h 2653939"/>
                  <a:gd name="connsiteX9" fmla="*/ 4113206 w 5395906"/>
                  <a:gd name="connsiteY9" fmla="*/ 828887 h 2653939"/>
                  <a:gd name="connsiteX10" fmla="*/ 4214806 w 5395906"/>
                  <a:gd name="connsiteY10" fmla="*/ 435187 h 2653939"/>
                  <a:gd name="connsiteX11" fmla="*/ 4202106 w 5395906"/>
                  <a:gd name="connsiteY11" fmla="*/ 358987 h 2653939"/>
                  <a:gd name="connsiteX12" fmla="*/ 4113206 w 5395906"/>
                  <a:gd name="connsiteY12" fmla="*/ 282787 h 2653939"/>
                  <a:gd name="connsiteX13" fmla="*/ 3871906 w 5395906"/>
                  <a:gd name="connsiteY13" fmla="*/ 155787 h 2653939"/>
                  <a:gd name="connsiteX14" fmla="*/ 3427406 w 5395906"/>
                  <a:gd name="connsiteY14" fmla="*/ 28787 h 2653939"/>
                  <a:gd name="connsiteX15" fmla="*/ 2652706 w 5395906"/>
                  <a:gd name="connsiteY15" fmla="*/ 16087 h 2653939"/>
                  <a:gd name="connsiteX16" fmla="*/ 1852606 w 5395906"/>
                  <a:gd name="connsiteY16" fmla="*/ 219287 h 2653939"/>
                  <a:gd name="connsiteX17" fmla="*/ 2373306 w 5395906"/>
                  <a:gd name="connsiteY17" fmla="*/ 1006687 h 2653939"/>
                  <a:gd name="connsiteX18" fmla="*/ 2271706 w 5395906"/>
                  <a:gd name="connsiteY18" fmla="*/ 1159087 h 2653939"/>
                  <a:gd name="connsiteX19" fmla="*/ 1916106 w 5395906"/>
                  <a:gd name="connsiteY19" fmla="*/ 1400387 h 2653939"/>
                  <a:gd name="connsiteX20" fmla="*/ 1306506 w 5395906"/>
                  <a:gd name="connsiteY20" fmla="*/ 1755987 h 2653939"/>
                  <a:gd name="connsiteX21" fmla="*/ 188906 w 5395906"/>
                  <a:gd name="connsiteY21" fmla="*/ 2175087 h 2653939"/>
                  <a:gd name="connsiteX22" fmla="*/ 188906 w 5395906"/>
                  <a:gd name="connsiteY22" fmla="*/ 2175087 h 2653939"/>
                  <a:gd name="connsiteX23" fmla="*/ 23806 w 5395906"/>
                  <a:gd name="connsiteY23" fmla="*/ 2263987 h 2653939"/>
                  <a:gd name="connsiteX24" fmla="*/ 773106 w 5395906"/>
                  <a:gd name="connsiteY24" fmla="*/ 2632287 h 2653939"/>
                  <a:gd name="connsiteX25" fmla="*/ 2271706 w 5395906"/>
                  <a:gd name="connsiteY25" fmla="*/ 2556087 h 2653939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373306 w 5395906"/>
                  <a:gd name="connsiteY17" fmla="*/ 10151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13006 w 5395906"/>
                  <a:gd name="connsiteY17" fmla="*/ 8373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00306 w 5395906"/>
                  <a:gd name="connsiteY17" fmla="*/ 7992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113206 w 5395906"/>
                  <a:gd name="connsiteY11" fmla="*/ 291221 h 2662373"/>
                  <a:gd name="connsiteX12" fmla="*/ 3871906 w 5395906"/>
                  <a:gd name="connsiteY12" fmla="*/ 164221 h 2662373"/>
                  <a:gd name="connsiteX13" fmla="*/ 3427406 w 5395906"/>
                  <a:gd name="connsiteY13" fmla="*/ 37221 h 2662373"/>
                  <a:gd name="connsiteX14" fmla="*/ 2652706 w 5395906"/>
                  <a:gd name="connsiteY14" fmla="*/ 24521 h 2662373"/>
                  <a:gd name="connsiteX15" fmla="*/ 1751006 w 5395906"/>
                  <a:gd name="connsiteY15" fmla="*/ 342021 h 2662373"/>
                  <a:gd name="connsiteX16" fmla="*/ 2500306 w 5395906"/>
                  <a:gd name="connsiteY16" fmla="*/ 799221 h 2662373"/>
                  <a:gd name="connsiteX17" fmla="*/ 2271706 w 5395906"/>
                  <a:gd name="connsiteY17" fmla="*/ 1167521 h 2662373"/>
                  <a:gd name="connsiteX18" fmla="*/ 1916106 w 5395906"/>
                  <a:gd name="connsiteY18" fmla="*/ 1408821 h 2662373"/>
                  <a:gd name="connsiteX19" fmla="*/ 1306506 w 5395906"/>
                  <a:gd name="connsiteY19" fmla="*/ 1764421 h 2662373"/>
                  <a:gd name="connsiteX20" fmla="*/ 188906 w 5395906"/>
                  <a:gd name="connsiteY20" fmla="*/ 2183521 h 2662373"/>
                  <a:gd name="connsiteX21" fmla="*/ 188906 w 5395906"/>
                  <a:gd name="connsiteY21" fmla="*/ 2183521 h 2662373"/>
                  <a:gd name="connsiteX22" fmla="*/ 23806 w 5395906"/>
                  <a:gd name="connsiteY22" fmla="*/ 2272421 h 2662373"/>
                  <a:gd name="connsiteX23" fmla="*/ 773106 w 5395906"/>
                  <a:gd name="connsiteY23" fmla="*/ 2640721 h 2662373"/>
                  <a:gd name="connsiteX24" fmla="*/ 2271706 w 5395906"/>
                  <a:gd name="connsiteY24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892300 w 5372100"/>
                  <a:gd name="connsiteY18" fmla="*/ 14088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241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1905000 w 5372100"/>
                  <a:gd name="connsiteY16" fmla="*/ 14723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070100 w 5372100"/>
                  <a:gd name="connsiteY16" fmla="*/ 13707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77937 w 5379937"/>
                  <a:gd name="connsiteY16" fmla="*/ 13707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90637 w 5379937"/>
                  <a:gd name="connsiteY16" fmla="*/ 12691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42750 w 5342750"/>
                  <a:gd name="connsiteY0" fmla="*/ 1358021 h 2662373"/>
                  <a:gd name="connsiteX1" fmla="*/ 5152250 w 5342750"/>
                  <a:gd name="connsiteY1" fmla="*/ 1065921 h 2662373"/>
                  <a:gd name="connsiteX2" fmla="*/ 4847450 w 5342750"/>
                  <a:gd name="connsiteY2" fmla="*/ 786521 h 2662373"/>
                  <a:gd name="connsiteX3" fmla="*/ 4339450 w 5342750"/>
                  <a:gd name="connsiteY3" fmla="*/ 1269121 h 2662373"/>
                  <a:gd name="connsiteX4" fmla="*/ 3526650 w 5342750"/>
                  <a:gd name="connsiteY4" fmla="*/ 1789821 h 2662373"/>
                  <a:gd name="connsiteX5" fmla="*/ 2282050 w 5342750"/>
                  <a:gd name="connsiteY5" fmla="*/ 2297821 h 2662373"/>
                  <a:gd name="connsiteX6" fmla="*/ 2663050 w 5342750"/>
                  <a:gd name="connsiteY6" fmla="*/ 2081921 h 2662373"/>
                  <a:gd name="connsiteX7" fmla="*/ 3475850 w 5342750"/>
                  <a:gd name="connsiteY7" fmla="*/ 1523121 h 2662373"/>
                  <a:gd name="connsiteX8" fmla="*/ 4060050 w 5342750"/>
                  <a:gd name="connsiteY8" fmla="*/ 837321 h 2662373"/>
                  <a:gd name="connsiteX9" fmla="*/ 4161650 w 5342750"/>
                  <a:gd name="connsiteY9" fmla="*/ 443621 h 2662373"/>
                  <a:gd name="connsiteX10" fmla="*/ 4060050 w 5342750"/>
                  <a:gd name="connsiteY10" fmla="*/ 291221 h 2662373"/>
                  <a:gd name="connsiteX11" fmla="*/ 3818750 w 5342750"/>
                  <a:gd name="connsiteY11" fmla="*/ 164221 h 2662373"/>
                  <a:gd name="connsiteX12" fmla="*/ 3374250 w 5342750"/>
                  <a:gd name="connsiteY12" fmla="*/ 37221 h 2662373"/>
                  <a:gd name="connsiteX13" fmla="*/ 2599550 w 5342750"/>
                  <a:gd name="connsiteY13" fmla="*/ 24521 h 2662373"/>
                  <a:gd name="connsiteX14" fmla="*/ 1697850 w 5342750"/>
                  <a:gd name="connsiteY14" fmla="*/ 342021 h 2662373"/>
                  <a:gd name="connsiteX15" fmla="*/ 2447150 w 5342750"/>
                  <a:gd name="connsiteY15" fmla="*/ 799221 h 2662373"/>
                  <a:gd name="connsiteX16" fmla="*/ 2053450 w 5342750"/>
                  <a:gd name="connsiteY16" fmla="*/ 1269121 h 2662373"/>
                  <a:gd name="connsiteX17" fmla="*/ 1253350 w 5342750"/>
                  <a:gd name="connsiteY17" fmla="*/ 1764421 h 2662373"/>
                  <a:gd name="connsiteX18" fmla="*/ 351650 w 5342750"/>
                  <a:gd name="connsiteY18" fmla="*/ 2145421 h 2662373"/>
                  <a:gd name="connsiteX19" fmla="*/ 8750 w 5342750"/>
                  <a:gd name="connsiteY19" fmla="*/ 2310521 h 2662373"/>
                  <a:gd name="connsiteX20" fmla="*/ 719950 w 5342750"/>
                  <a:gd name="connsiteY20" fmla="*/ 2640721 h 2662373"/>
                  <a:gd name="connsiteX21" fmla="*/ 2218550 w 5342750"/>
                  <a:gd name="connsiteY21" fmla="*/ 2564521 h 2662373"/>
                  <a:gd name="connsiteX0" fmla="*/ 5367520 w 5367520"/>
                  <a:gd name="connsiteY0" fmla="*/ 1358021 h 2662373"/>
                  <a:gd name="connsiteX1" fmla="*/ 5177020 w 5367520"/>
                  <a:gd name="connsiteY1" fmla="*/ 1065921 h 2662373"/>
                  <a:gd name="connsiteX2" fmla="*/ 4872220 w 5367520"/>
                  <a:gd name="connsiteY2" fmla="*/ 786521 h 2662373"/>
                  <a:gd name="connsiteX3" fmla="*/ 4364220 w 5367520"/>
                  <a:gd name="connsiteY3" fmla="*/ 1269121 h 2662373"/>
                  <a:gd name="connsiteX4" fmla="*/ 3551420 w 5367520"/>
                  <a:gd name="connsiteY4" fmla="*/ 1789821 h 2662373"/>
                  <a:gd name="connsiteX5" fmla="*/ 2306820 w 5367520"/>
                  <a:gd name="connsiteY5" fmla="*/ 2297821 h 2662373"/>
                  <a:gd name="connsiteX6" fmla="*/ 2687820 w 5367520"/>
                  <a:gd name="connsiteY6" fmla="*/ 2081921 h 2662373"/>
                  <a:gd name="connsiteX7" fmla="*/ 3500620 w 5367520"/>
                  <a:gd name="connsiteY7" fmla="*/ 1523121 h 2662373"/>
                  <a:gd name="connsiteX8" fmla="*/ 4084820 w 5367520"/>
                  <a:gd name="connsiteY8" fmla="*/ 837321 h 2662373"/>
                  <a:gd name="connsiteX9" fmla="*/ 4186420 w 5367520"/>
                  <a:gd name="connsiteY9" fmla="*/ 443621 h 2662373"/>
                  <a:gd name="connsiteX10" fmla="*/ 4084820 w 5367520"/>
                  <a:gd name="connsiteY10" fmla="*/ 291221 h 2662373"/>
                  <a:gd name="connsiteX11" fmla="*/ 3843520 w 5367520"/>
                  <a:gd name="connsiteY11" fmla="*/ 164221 h 2662373"/>
                  <a:gd name="connsiteX12" fmla="*/ 3399020 w 5367520"/>
                  <a:gd name="connsiteY12" fmla="*/ 37221 h 2662373"/>
                  <a:gd name="connsiteX13" fmla="*/ 2624320 w 5367520"/>
                  <a:gd name="connsiteY13" fmla="*/ 24521 h 2662373"/>
                  <a:gd name="connsiteX14" fmla="*/ 1722620 w 5367520"/>
                  <a:gd name="connsiteY14" fmla="*/ 342021 h 2662373"/>
                  <a:gd name="connsiteX15" fmla="*/ 2471920 w 5367520"/>
                  <a:gd name="connsiteY15" fmla="*/ 799221 h 2662373"/>
                  <a:gd name="connsiteX16" fmla="*/ 2078220 w 5367520"/>
                  <a:gd name="connsiteY16" fmla="*/ 1269121 h 2662373"/>
                  <a:gd name="connsiteX17" fmla="*/ 1278120 w 5367520"/>
                  <a:gd name="connsiteY17" fmla="*/ 1764421 h 2662373"/>
                  <a:gd name="connsiteX18" fmla="*/ 376420 w 5367520"/>
                  <a:gd name="connsiteY18" fmla="*/ 2145421 h 2662373"/>
                  <a:gd name="connsiteX19" fmla="*/ 8120 w 5367520"/>
                  <a:gd name="connsiteY19" fmla="*/ 2285121 h 2662373"/>
                  <a:gd name="connsiteX20" fmla="*/ 744720 w 5367520"/>
                  <a:gd name="connsiteY20" fmla="*/ 2640721 h 2662373"/>
                  <a:gd name="connsiteX21" fmla="*/ 2243320 w 5367520"/>
                  <a:gd name="connsiteY21" fmla="*/ 2564521 h 2662373"/>
                  <a:gd name="connsiteX0" fmla="*/ 5359410 w 5359410"/>
                  <a:gd name="connsiteY0" fmla="*/ 1358021 h 2662373"/>
                  <a:gd name="connsiteX1" fmla="*/ 5168910 w 5359410"/>
                  <a:gd name="connsiteY1" fmla="*/ 1065921 h 2662373"/>
                  <a:gd name="connsiteX2" fmla="*/ 4864110 w 5359410"/>
                  <a:gd name="connsiteY2" fmla="*/ 786521 h 2662373"/>
                  <a:gd name="connsiteX3" fmla="*/ 4356110 w 5359410"/>
                  <a:gd name="connsiteY3" fmla="*/ 1269121 h 2662373"/>
                  <a:gd name="connsiteX4" fmla="*/ 3543310 w 5359410"/>
                  <a:gd name="connsiteY4" fmla="*/ 1789821 h 2662373"/>
                  <a:gd name="connsiteX5" fmla="*/ 2298710 w 5359410"/>
                  <a:gd name="connsiteY5" fmla="*/ 2297821 h 2662373"/>
                  <a:gd name="connsiteX6" fmla="*/ 2679710 w 5359410"/>
                  <a:gd name="connsiteY6" fmla="*/ 2081921 h 2662373"/>
                  <a:gd name="connsiteX7" fmla="*/ 3492510 w 5359410"/>
                  <a:gd name="connsiteY7" fmla="*/ 1523121 h 2662373"/>
                  <a:gd name="connsiteX8" fmla="*/ 4076710 w 5359410"/>
                  <a:gd name="connsiteY8" fmla="*/ 837321 h 2662373"/>
                  <a:gd name="connsiteX9" fmla="*/ 4178310 w 5359410"/>
                  <a:gd name="connsiteY9" fmla="*/ 443621 h 2662373"/>
                  <a:gd name="connsiteX10" fmla="*/ 4076710 w 5359410"/>
                  <a:gd name="connsiteY10" fmla="*/ 291221 h 2662373"/>
                  <a:gd name="connsiteX11" fmla="*/ 3835410 w 5359410"/>
                  <a:gd name="connsiteY11" fmla="*/ 164221 h 2662373"/>
                  <a:gd name="connsiteX12" fmla="*/ 3390910 w 5359410"/>
                  <a:gd name="connsiteY12" fmla="*/ 37221 h 2662373"/>
                  <a:gd name="connsiteX13" fmla="*/ 2616210 w 5359410"/>
                  <a:gd name="connsiteY13" fmla="*/ 24521 h 2662373"/>
                  <a:gd name="connsiteX14" fmla="*/ 1714510 w 5359410"/>
                  <a:gd name="connsiteY14" fmla="*/ 342021 h 2662373"/>
                  <a:gd name="connsiteX15" fmla="*/ 2463810 w 5359410"/>
                  <a:gd name="connsiteY15" fmla="*/ 799221 h 2662373"/>
                  <a:gd name="connsiteX16" fmla="*/ 2070110 w 5359410"/>
                  <a:gd name="connsiteY16" fmla="*/ 1269121 h 2662373"/>
                  <a:gd name="connsiteX17" fmla="*/ 1270010 w 5359410"/>
                  <a:gd name="connsiteY17" fmla="*/ 1764421 h 2662373"/>
                  <a:gd name="connsiteX18" fmla="*/ 368310 w 5359410"/>
                  <a:gd name="connsiteY18" fmla="*/ 2145421 h 2662373"/>
                  <a:gd name="connsiteX19" fmla="*/ 10 w 5359410"/>
                  <a:gd name="connsiteY19" fmla="*/ 2285121 h 2662373"/>
                  <a:gd name="connsiteX20" fmla="*/ 736610 w 5359410"/>
                  <a:gd name="connsiteY20" fmla="*/ 2640721 h 2662373"/>
                  <a:gd name="connsiteX21" fmla="*/ 2235210 w 5359410"/>
                  <a:gd name="connsiteY21" fmla="*/ 2564521 h 2662373"/>
                  <a:gd name="connsiteX0" fmla="*/ 5295912 w 5295912"/>
                  <a:gd name="connsiteY0" fmla="*/ 1358021 h 2662373"/>
                  <a:gd name="connsiteX1" fmla="*/ 5105412 w 5295912"/>
                  <a:gd name="connsiteY1" fmla="*/ 1065921 h 2662373"/>
                  <a:gd name="connsiteX2" fmla="*/ 4800612 w 5295912"/>
                  <a:gd name="connsiteY2" fmla="*/ 786521 h 2662373"/>
                  <a:gd name="connsiteX3" fmla="*/ 4292612 w 5295912"/>
                  <a:gd name="connsiteY3" fmla="*/ 1269121 h 2662373"/>
                  <a:gd name="connsiteX4" fmla="*/ 3479812 w 5295912"/>
                  <a:gd name="connsiteY4" fmla="*/ 1789821 h 2662373"/>
                  <a:gd name="connsiteX5" fmla="*/ 2235212 w 5295912"/>
                  <a:gd name="connsiteY5" fmla="*/ 2297821 h 2662373"/>
                  <a:gd name="connsiteX6" fmla="*/ 2616212 w 5295912"/>
                  <a:gd name="connsiteY6" fmla="*/ 2081921 h 2662373"/>
                  <a:gd name="connsiteX7" fmla="*/ 3429012 w 5295912"/>
                  <a:gd name="connsiteY7" fmla="*/ 1523121 h 2662373"/>
                  <a:gd name="connsiteX8" fmla="*/ 4013212 w 5295912"/>
                  <a:gd name="connsiteY8" fmla="*/ 837321 h 2662373"/>
                  <a:gd name="connsiteX9" fmla="*/ 4114812 w 5295912"/>
                  <a:gd name="connsiteY9" fmla="*/ 443621 h 2662373"/>
                  <a:gd name="connsiteX10" fmla="*/ 4013212 w 5295912"/>
                  <a:gd name="connsiteY10" fmla="*/ 291221 h 2662373"/>
                  <a:gd name="connsiteX11" fmla="*/ 3771912 w 5295912"/>
                  <a:gd name="connsiteY11" fmla="*/ 164221 h 2662373"/>
                  <a:gd name="connsiteX12" fmla="*/ 3327412 w 5295912"/>
                  <a:gd name="connsiteY12" fmla="*/ 37221 h 2662373"/>
                  <a:gd name="connsiteX13" fmla="*/ 2552712 w 5295912"/>
                  <a:gd name="connsiteY13" fmla="*/ 24521 h 2662373"/>
                  <a:gd name="connsiteX14" fmla="*/ 1651012 w 5295912"/>
                  <a:gd name="connsiteY14" fmla="*/ 342021 h 2662373"/>
                  <a:gd name="connsiteX15" fmla="*/ 2400312 w 5295912"/>
                  <a:gd name="connsiteY15" fmla="*/ 799221 h 2662373"/>
                  <a:gd name="connsiteX16" fmla="*/ 2006612 w 5295912"/>
                  <a:gd name="connsiteY16" fmla="*/ 1269121 h 2662373"/>
                  <a:gd name="connsiteX17" fmla="*/ 1206512 w 5295912"/>
                  <a:gd name="connsiteY17" fmla="*/ 1764421 h 2662373"/>
                  <a:gd name="connsiteX18" fmla="*/ 304812 w 5295912"/>
                  <a:gd name="connsiteY18" fmla="*/ 2145421 h 2662373"/>
                  <a:gd name="connsiteX19" fmla="*/ 12 w 5295912"/>
                  <a:gd name="connsiteY19" fmla="*/ 2335921 h 2662373"/>
                  <a:gd name="connsiteX20" fmla="*/ 673112 w 5295912"/>
                  <a:gd name="connsiteY20" fmla="*/ 2640721 h 2662373"/>
                  <a:gd name="connsiteX21" fmla="*/ 2171712 w 5295912"/>
                  <a:gd name="connsiteY21" fmla="*/ 2564521 h 2662373"/>
                  <a:gd name="connsiteX0" fmla="*/ 5283212 w 5283212"/>
                  <a:gd name="connsiteY0" fmla="*/ 1358021 h 2662373"/>
                  <a:gd name="connsiteX1" fmla="*/ 5092712 w 5283212"/>
                  <a:gd name="connsiteY1" fmla="*/ 1065921 h 2662373"/>
                  <a:gd name="connsiteX2" fmla="*/ 4787912 w 5283212"/>
                  <a:gd name="connsiteY2" fmla="*/ 786521 h 2662373"/>
                  <a:gd name="connsiteX3" fmla="*/ 4279912 w 5283212"/>
                  <a:gd name="connsiteY3" fmla="*/ 1269121 h 2662373"/>
                  <a:gd name="connsiteX4" fmla="*/ 3467112 w 5283212"/>
                  <a:gd name="connsiteY4" fmla="*/ 1789821 h 2662373"/>
                  <a:gd name="connsiteX5" fmla="*/ 2222512 w 5283212"/>
                  <a:gd name="connsiteY5" fmla="*/ 2297821 h 2662373"/>
                  <a:gd name="connsiteX6" fmla="*/ 2603512 w 5283212"/>
                  <a:gd name="connsiteY6" fmla="*/ 2081921 h 2662373"/>
                  <a:gd name="connsiteX7" fmla="*/ 3416312 w 5283212"/>
                  <a:gd name="connsiteY7" fmla="*/ 1523121 h 2662373"/>
                  <a:gd name="connsiteX8" fmla="*/ 4000512 w 5283212"/>
                  <a:gd name="connsiteY8" fmla="*/ 837321 h 2662373"/>
                  <a:gd name="connsiteX9" fmla="*/ 4102112 w 5283212"/>
                  <a:gd name="connsiteY9" fmla="*/ 443621 h 2662373"/>
                  <a:gd name="connsiteX10" fmla="*/ 4000512 w 5283212"/>
                  <a:gd name="connsiteY10" fmla="*/ 291221 h 2662373"/>
                  <a:gd name="connsiteX11" fmla="*/ 3759212 w 5283212"/>
                  <a:gd name="connsiteY11" fmla="*/ 164221 h 2662373"/>
                  <a:gd name="connsiteX12" fmla="*/ 3314712 w 5283212"/>
                  <a:gd name="connsiteY12" fmla="*/ 37221 h 2662373"/>
                  <a:gd name="connsiteX13" fmla="*/ 2540012 w 5283212"/>
                  <a:gd name="connsiteY13" fmla="*/ 24521 h 2662373"/>
                  <a:gd name="connsiteX14" fmla="*/ 1638312 w 5283212"/>
                  <a:gd name="connsiteY14" fmla="*/ 342021 h 2662373"/>
                  <a:gd name="connsiteX15" fmla="*/ 2387612 w 5283212"/>
                  <a:gd name="connsiteY15" fmla="*/ 799221 h 2662373"/>
                  <a:gd name="connsiteX16" fmla="*/ 1993912 w 5283212"/>
                  <a:gd name="connsiteY16" fmla="*/ 1269121 h 2662373"/>
                  <a:gd name="connsiteX17" fmla="*/ 1193812 w 5283212"/>
                  <a:gd name="connsiteY17" fmla="*/ 1764421 h 2662373"/>
                  <a:gd name="connsiteX18" fmla="*/ 292112 w 5283212"/>
                  <a:gd name="connsiteY18" fmla="*/ 2145421 h 2662373"/>
                  <a:gd name="connsiteX19" fmla="*/ 12 w 5283212"/>
                  <a:gd name="connsiteY19" fmla="*/ 2310521 h 2662373"/>
                  <a:gd name="connsiteX20" fmla="*/ 660412 w 5283212"/>
                  <a:gd name="connsiteY20" fmla="*/ 2640721 h 2662373"/>
                  <a:gd name="connsiteX21" fmla="*/ 2159012 w 5283212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4070359 w 5353059"/>
                  <a:gd name="connsiteY10" fmla="*/ 291221 h 2662373"/>
                  <a:gd name="connsiteX11" fmla="*/ 3829059 w 5353059"/>
                  <a:gd name="connsiteY11" fmla="*/ 164221 h 2662373"/>
                  <a:gd name="connsiteX12" fmla="*/ 3384559 w 5353059"/>
                  <a:gd name="connsiteY12" fmla="*/ 37221 h 2662373"/>
                  <a:gd name="connsiteX13" fmla="*/ 2609859 w 5353059"/>
                  <a:gd name="connsiteY13" fmla="*/ 24521 h 2662373"/>
                  <a:gd name="connsiteX14" fmla="*/ 1708159 w 5353059"/>
                  <a:gd name="connsiteY14" fmla="*/ 342021 h 2662373"/>
                  <a:gd name="connsiteX15" fmla="*/ 2457459 w 5353059"/>
                  <a:gd name="connsiteY15" fmla="*/ 799221 h 2662373"/>
                  <a:gd name="connsiteX16" fmla="*/ 2063759 w 5353059"/>
                  <a:gd name="connsiteY16" fmla="*/ 1269121 h 2662373"/>
                  <a:gd name="connsiteX17" fmla="*/ 1263659 w 5353059"/>
                  <a:gd name="connsiteY17" fmla="*/ 1764421 h 2662373"/>
                  <a:gd name="connsiteX18" fmla="*/ 361959 w 5353059"/>
                  <a:gd name="connsiteY18" fmla="*/ 2145421 h 2662373"/>
                  <a:gd name="connsiteX19" fmla="*/ 9 w 5353059"/>
                  <a:gd name="connsiteY19" fmla="*/ 2234321 h 2662373"/>
                  <a:gd name="connsiteX20" fmla="*/ 730259 w 5353059"/>
                  <a:gd name="connsiteY20" fmla="*/ 2640721 h 2662373"/>
                  <a:gd name="connsiteX21" fmla="*/ 2228859 w 5353059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3829059 w 5353059"/>
                  <a:gd name="connsiteY10" fmla="*/ 164221 h 2662373"/>
                  <a:gd name="connsiteX11" fmla="*/ 3384559 w 5353059"/>
                  <a:gd name="connsiteY11" fmla="*/ 37221 h 2662373"/>
                  <a:gd name="connsiteX12" fmla="*/ 2609859 w 5353059"/>
                  <a:gd name="connsiteY12" fmla="*/ 24521 h 2662373"/>
                  <a:gd name="connsiteX13" fmla="*/ 1708159 w 5353059"/>
                  <a:gd name="connsiteY13" fmla="*/ 342021 h 2662373"/>
                  <a:gd name="connsiteX14" fmla="*/ 2457459 w 5353059"/>
                  <a:gd name="connsiteY14" fmla="*/ 799221 h 2662373"/>
                  <a:gd name="connsiteX15" fmla="*/ 2063759 w 5353059"/>
                  <a:gd name="connsiteY15" fmla="*/ 1269121 h 2662373"/>
                  <a:gd name="connsiteX16" fmla="*/ 1263659 w 5353059"/>
                  <a:gd name="connsiteY16" fmla="*/ 1764421 h 2662373"/>
                  <a:gd name="connsiteX17" fmla="*/ 361959 w 5353059"/>
                  <a:gd name="connsiteY17" fmla="*/ 2145421 h 2662373"/>
                  <a:gd name="connsiteX18" fmla="*/ 9 w 5353059"/>
                  <a:gd name="connsiteY18" fmla="*/ 2234321 h 2662373"/>
                  <a:gd name="connsiteX19" fmla="*/ 730259 w 5353059"/>
                  <a:gd name="connsiteY19" fmla="*/ 2640721 h 2662373"/>
                  <a:gd name="connsiteX20" fmla="*/ 2228859 w 5353059"/>
                  <a:gd name="connsiteY20" fmla="*/ 2564521 h 2662373"/>
                  <a:gd name="connsiteX0" fmla="*/ 5353059 w 5353059"/>
                  <a:gd name="connsiteY0" fmla="*/ 1357683 h 2662035"/>
                  <a:gd name="connsiteX1" fmla="*/ 5162559 w 5353059"/>
                  <a:gd name="connsiteY1" fmla="*/ 1065583 h 2662035"/>
                  <a:gd name="connsiteX2" fmla="*/ 4857759 w 5353059"/>
                  <a:gd name="connsiteY2" fmla="*/ 786183 h 2662035"/>
                  <a:gd name="connsiteX3" fmla="*/ 4349759 w 5353059"/>
                  <a:gd name="connsiteY3" fmla="*/ 1268783 h 2662035"/>
                  <a:gd name="connsiteX4" fmla="*/ 3536959 w 5353059"/>
                  <a:gd name="connsiteY4" fmla="*/ 1789483 h 2662035"/>
                  <a:gd name="connsiteX5" fmla="*/ 2292359 w 5353059"/>
                  <a:gd name="connsiteY5" fmla="*/ 2297483 h 2662035"/>
                  <a:gd name="connsiteX6" fmla="*/ 2673359 w 5353059"/>
                  <a:gd name="connsiteY6" fmla="*/ 2081583 h 2662035"/>
                  <a:gd name="connsiteX7" fmla="*/ 3486159 w 5353059"/>
                  <a:gd name="connsiteY7" fmla="*/ 1522783 h 2662035"/>
                  <a:gd name="connsiteX8" fmla="*/ 4070359 w 5353059"/>
                  <a:gd name="connsiteY8" fmla="*/ 836983 h 2662035"/>
                  <a:gd name="connsiteX9" fmla="*/ 4171959 w 5353059"/>
                  <a:gd name="connsiteY9" fmla="*/ 443283 h 2662035"/>
                  <a:gd name="connsiteX10" fmla="*/ 3879859 w 5353059"/>
                  <a:gd name="connsiteY10" fmla="*/ 155417 h 2662035"/>
                  <a:gd name="connsiteX11" fmla="*/ 3384559 w 5353059"/>
                  <a:gd name="connsiteY11" fmla="*/ 36883 h 2662035"/>
                  <a:gd name="connsiteX12" fmla="*/ 2609859 w 5353059"/>
                  <a:gd name="connsiteY12" fmla="*/ 24183 h 2662035"/>
                  <a:gd name="connsiteX13" fmla="*/ 1708159 w 5353059"/>
                  <a:gd name="connsiteY13" fmla="*/ 341683 h 2662035"/>
                  <a:gd name="connsiteX14" fmla="*/ 2457459 w 5353059"/>
                  <a:gd name="connsiteY14" fmla="*/ 798883 h 2662035"/>
                  <a:gd name="connsiteX15" fmla="*/ 2063759 w 5353059"/>
                  <a:gd name="connsiteY15" fmla="*/ 1268783 h 2662035"/>
                  <a:gd name="connsiteX16" fmla="*/ 1263659 w 5353059"/>
                  <a:gd name="connsiteY16" fmla="*/ 1764083 h 2662035"/>
                  <a:gd name="connsiteX17" fmla="*/ 361959 w 5353059"/>
                  <a:gd name="connsiteY17" fmla="*/ 2145083 h 2662035"/>
                  <a:gd name="connsiteX18" fmla="*/ 9 w 5353059"/>
                  <a:gd name="connsiteY18" fmla="*/ 2233983 h 2662035"/>
                  <a:gd name="connsiteX19" fmla="*/ 730259 w 5353059"/>
                  <a:gd name="connsiteY19" fmla="*/ 2640383 h 2662035"/>
                  <a:gd name="connsiteX20" fmla="*/ 2228859 w 5353059"/>
                  <a:gd name="connsiteY20" fmla="*/ 2564183 h 2662035"/>
                  <a:gd name="connsiteX0" fmla="*/ 5353059 w 5353059"/>
                  <a:gd name="connsiteY0" fmla="*/ 1378872 h 2683224"/>
                  <a:gd name="connsiteX1" fmla="*/ 5162559 w 5353059"/>
                  <a:gd name="connsiteY1" fmla="*/ 1086772 h 2683224"/>
                  <a:gd name="connsiteX2" fmla="*/ 4857759 w 5353059"/>
                  <a:gd name="connsiteY2" fmla="*/ 807372 h 2683224"/>
                  <a:gd name="connsiteX3" fmla="*/ 4349759 w 5353059"/>
                  <a:gd name="connsiteY3" fmla="*/ 1289972 h 2683224"/>
                  <a:gd name="connsiteX4" fmla="*/ 3536959 w 5353059"/>
                  <a:gd name="connsiteY4" fmla="*/ 1810672 h 2683224"/>
                  <a:gd name="connsiteX5" fmla="*/ 2292359 w 5353059"/>
                  <a:gd name="connsiteY5" fmla="*/ 2318672 h 2683224"/>
                  <a:gd name="connsiteX6" fmla="*/ 2673359 w 5353059"/>
                  <a:gd name="connsiteY6" fmla="*/ 2102772 h 2683224"/>
                  <a:gd name="connsiteX7" fmla="*/ 3486159 w 5353059"/>
                  <a:gd name="connsiteY7" fmla="*/ 1543972 h 2683224"/>
                  <a:gd name="connsiteX8" fmla="*/ 4070359 w 5353059"/>
                  <a:gd name="connsiteY8" fmla="*/ 858172 h 2683224"/>
                  <a:gd name="connsiteX9" fmla="*/ 4171959 w 5353059"/>
                  <a:gd name="connsiteY9" fmla="*/ 464472 h 2683224"/>
                  <a:gd name="connsiteX10" fmla="*/ 3879859 w 5353059"/>
                  <a:gd name="connsiteY10" fmla="*/ 176606 h 2683224"/>
                  <a:gd name="connsiteX11" fmla="*/ 3359159 w 5353059"/>
                  <a:gd name="connsiteY11" fmla="*/ 15739 h 2683224"/>
                  <a:gd name="connsiteX12" fmla="*/ 2609859 w 5353059"/>
                  <a:gd name="connsiteY12" fmla="*/ 45372 h 2683224"/>
                  <a:gd name="connsiteX13" fmla="*/ 1708159 w 5353059"/>
                  <a:gd name="connsiteY13" fmla="*/ 362872 h 2683224"/>
                  <a:gd name="connsiteX14" fmla="*/ 2457459 w 5353059"/>
                  <a:gd name="connsiteY14" fmla="*/ 820072 h 2683224"/>
                  <a:gd name="connsiteX15" fmla="*/ 2063759 w 5353059"/>
                  <a:gd name="connsiteY15" fmla="*/ 1289972 h 2683224"/>
                  <a:gd name="connsiteX16" fmla="*/ 1263659 w 5353059"/>
                  <a:gd name="connsiteY16" fmla="*/ 1785272 h 2683224"/>
                  <a:gd name="connsiteX17" fmla="*/ 361959 w 5353059"/>
                  <a:gd name="connsiteY17" fmla="*/ 2166272 h 2683224"/>
                  <a:gd name="connsiteX18" fmla="*/ 9 w 5353059"/>
                  <a:gd name="connsiteY18" fmla="*/ 2255172 h 2683224"/>
                  <a:gd name="connsiteX19" fmla="*/ 730259 w 5353059"/>
                  <a:gd name="connsiteY19" fmla="*/ 2661572 h 2683224"/>
                  <a:gd name="connsiteX20" fmla="*/ 2228859 w 5353059"/>
                  <a:gd name="connsiteY20" fmla="*/ 2585372 h 2683224"/>
                  <a:gd name="connsiteX0" fmla="*/ 5353059 w 5353059"/>
                  <a:gd name="connsiteY0" fmla="*/ 1374271 h 2678623"/>
                  <a:gd name="connsiteX1" fmla="*/ 5162559 w 5353059"/>
                  <a:gd name="connsiteY1" fmla="*/ 1082171 h 2678623"/>
                  <a:gd name="connsiteX2" fmla="*/ 4857759 w 5353059"/>
                  <a:gd name="connsiteY2" fmla="*/ 802771 h 2678623"/>
                  <a:gd name="connsiteX3" fmla="*/ 4349759 w 5353059"/>
                  <a:gd name="connsiteY3" fmla="*/ 1285371 h 2678623"/>
                  <a:gd name="connsiteX4" fmla="*/ 3536959 w 5353059"/>
                  <a:gd name="connsiteY4" fmla="*/ 1806071 h 2678623"/>
                  <a:gd name="connsiteX5" fmla="*/ 2292359 w 5353059"/>
                  <a:gd name="connsiteY5" fmla="*/ 2314071 h 2678623"/>
                  <a:gd name="connsiteX6" fmla="*/ 2673359 w 5353059"/>
                  <a:gd name="connsiteY6" fmla="*/ 2098171 h 2678623"/>
                  <a:gd name="connsiteX7" fmla="*/ 3486159 w 5353059"/>
                  <a:gd name="connsiteY7" fmla="*/ 1539371 h 2678623"/>
                  <a:gd name="connsiteX8" fmla="*/ 4070359 w 5353059"/>
                  <a:gd name="connsiteY8" fmla="*/ 853571 h 2678623"/>
                  <a:gd name="connsiteX9" fmla="*/ 4171959 w 5353059"/>
                  <a:gd name="connsiteY9" fmla="*/ 459871 h 2678623"/>
                  <a:gd name="connsiteX10" fmla="*/ 3879859 w 5353059"/>
                  <a:gd name="connsiteY10" fmla="*/ 172005 h 2678623"/>
                  <a:gd name="connsiteX11" fmla="*/ 3359159 w 5353059"/>
                  <a:gd name="connsiteY11" fmla="*/ 11138 h 2678623"/>
                  <a:gd name="connsiteX12" fmla="*/ 2609859 w 5353059"/>
                  <a:gd name="connsiteY12" fmla="*/ 40771 h 2678623"/>
                  <a:gd name="connsiteX13" fmla="*/ 1708159 w 5353059"/>
                  <a:gd name="connsiteY13" fmla="*/ 358271 h 2678623"/>
                  <a:gd name="connsiteX14" fmla="*/ 2457459 w 5353059"/>
                  <a:gd name="connsiteY14" fmla="*/ 815471 h 2678623"/>
                  <a:gd name="connsiteX15" fmla="*/ 2063759 w 5353059"/>
                  <a:gd name="connsiteY15" fmla="*/ 1285371 h 2678623"/>
                  <a:gd name="connsiteX16" fmla="*/ 1263659 w 5353059"/>
                  <a:gd name="connsiteY16" fmla="*/ 1780671 h 2678623"/>
                  <a:gd name="connsiteX17" fmla="*/ 361959 w 5353059"/>
                  <a:gd name="connsiteY17" fmla="*/ 2161671 h 2678623"/>
                  <a:gd name="connsiteX18" fmla="*/ 9 w 5353059"/>
                  <a:gd name="connsiteY18" fmla="*/ 2250571 h 2678623"/>
                  <a:gd name="connsiteX19" fmla="*/ 730259 w 5353059"/>
                  <a:gd name="connsiteY19" fmla="*/ 2656971 h 2678623"/>
                  <a:gd name="connsiteX20" fmla="*/ 2228859 w 5353059"/>
                  <a:gd name="connsiteY20" fmla="*/ 2580771 h 2678623"/>
                  <a:gd name="connsiteX0" fmla="*/ 5353059 w 5353059"/>
                  <a:gd name="connsiteY0" fmla="*/ 1345256 h 2649608"/>
                  <a:gd name="connsiteX1" fmla="*/ 5162559 w 5353059"/>
                  <a:gd name="connsiteY1" fmla="*/ 1053156 h 2649608"/>
                  <a:gd name="connsiteX2" fmla="*/ 4857759 w 5353059"/>
                  <a:gd name="connsiteY2" fmla="*/ 773756 h 2649608"/>
                  <a:gd name="connsiteX3" fmla="*/ 4349759 w 5353059"/>
                  <a:gd name="connsiteY3" fmla="*/ 1256356 h 2649608"/>
                  <a:gd name="connsiteX4" fmla="*/ 3536959 w 5353059"/>
                  <a:gd name="connsiteY4" fmla="*/ 1777056 h 2649608"/>
                  <a:gd name="connsiteX5" fmla="*/ 2292359 w 5353059"/>
                  <a:gd name="connsiteY5" fmla="*/ 2285056 h 2649608"/>
                  <a:gd name="connsiteX6" fmla="*/ 2673359 w 5353059"/>
                  <a:gd name="connsiteY6" fmla="*/ 2069156 h 2649608"/>
                  <a:gd name="connsiteX7" fmla="*/ 3486159 w 5353059"/>
                  <a:gd name="connsiteY7" fmla="*/ 1510356 h 2649608"/>
                  <a:gd name="connsiteX8" fmla="*/ 4070359 w 5353059"/>
                  <a:gd name="connsiteY8" fmla="*/ 824556 h 2649608"/>
                  <a:gd name="connsiteX9" fmla="*/ 4171959 w 5353059"/>
                  <a:gd name="connsiteY9" fmla="*/ 430856 h 2649608"/>
                  <a:gd name="connsiteX10" fmla="*/ 3879859 w 5353059"/>
                  <a:gd name="connsiteY10" fmla="*/ 142990 h 2649608"/>
                  <a:gd name="connsiteX11" fmla="*/ 3393026 w 5353059"/>
                  <a:gd name="connsiteY11" fmla="*/ 75256 h 2649608"/>
                  <a:gd name="connsiteX12" fmla="*/ 2609859 w 5353059"/>
                  <a:gd name="connsiteY12" fmla="*/ 11756 h 2649608"/>
                  <a:gd name="connsiteX13" fmla="*/ 1708159 w 5353059"/>
                  <a:gd name="connsiteY13" fmla="*/ 329256 h 2649608"/>
                  <a:gd name="connsiteX14" fmla="*/ 2457459 w 5353059"/>
                  <a:gd name="connsiteY14" fmla="*/ 786456 h 2649608"/>
                  <a:gd name="connsiteX15" fmla="*/ 2063759 w 5353059"/>
                  <a:gd name="connsiteY15" fmla="*/ 1256356 h 2649608"/>
                  <a:gd name="connsiteX16" fmla="*/ 1263659 w 5353059"/>
                  <a:gd name="connsiteY16" fmla="*/ 1751656 h 2649608"/>
                  <a:gd name="connsiteX17" fmla="*/ 361959 w 5353059"/>
                  <a:gd name="connsiteY17" fmla="*/ 2132656 h 2649608"/>
                  <a:gd name="connsiteX18" fmla="*/ 9 w 5353059"/>
                  <a:gd name="connsiteY18" fmla="*/ 2221556 h 2649608"/>
                  <a:gd name="connsiteX19" fmla="*/ 730259 w 5353059"/>
                  <a:gd name="connsiteY19" fmla="*/ 2627956 h 2649608"/>
                  <a:gd name="connsiteX20" fmla="*/ 2228859 w 5353059"/>
                  <a:gd name="connsiteY20" fmla="*/ 2551756 h 2649608"/>
                  <a:gd name="connsiteX0" fmla="*/ 5353059 w 5353059"/>
                  <a:gd name="connsiteY0" fmla="*/ 1346867 h 2651219"/>
                  <a:gd name="connsiteX1" fmla="*/ 5162559 w 5353059"/>
                  <a:gd name="connsiteY1" fmla="*/ 1054767 h 2651219"/>
                  <a:gd name="connsiteX2" fmla="*/ 4857759 w 5353059"/>
                  <a:gd name="connsiteY2" fmla="*/ 775367 h 2651219"/>
                  <a:gd name="connsiteX3" fmla="*/ 4349759 w 5353059"/>
                  <a:gd name="connsiteY3" fmla="*/ 1257967 h 2651219"/>
                  <a:gd name="connsiteX4" fmla="*/ 3536959 w 5353059"/>
                  <a:gd name="connsiteY4" fmla="*/ 1778667 h 2651219"/>
                  <a:gd name="connsiteX5" fmla="*/ 2292359 w 5353059"/>
                  <a:gd name="connsiteY5" fmla="*/ 2286667 h 2651219"/>
                  <a:gd name="connsiteX6" fmla="*/ 2673359 w 5353059"/>
                  <a:gd name="connsiteY6" fmla="*/ 2070767 h 2651219"/>
                  <a:gd name="connsiteX7" fmla="*/ 3486159 w 5353059"/>
                  <a:gd name="connsiteY7" fmla="*/ 1511967 h 2651219"/>
                  <a:gd name="connsiteX8" fmla="*/ 4070359 w 5353059"/>
                  <a:gd name="connsiteY8" fmla="*/ 826167 h 2651219"/>
                  <a:gd name="connsiteX9" fmla="*/ 4171959 w 5353059"/>
                  <a:gd name="connsiteY9" fmla="*/ 432467 h 2651219"/>
                  <a:gd name="connsiteX10" fmla="*/ 4066126 w 5353059"/>
                  <a:gd name="connsiteY10" fmla="*/ 237734 h 2651219"/>
                  <a:gd name="connsiteX11" fmla="*/ 3393026 w 5353059"/>
                  <a:gd name="connsiteY11" fmla="*/ 76867 h 2651219"/>
                  <a:gd name="connsiteX12" fmla="*/ 2609859 w 5353059"/>
                  <a:gd name="connsiteY12" fmla="*/ 13367 h 2651219"/>
                  <a:gd name="connsiteX13" fmla="*/ 1708159 w 5353059"/>
                  <a:gd name="connsiteY13" fmla="*/ 330867 h 2651219"/>
                  <a:gd name="connsiteX14" fmla="*/ 2457459 w 5353059"/>
                  <a:gd name="connsiteY14" fmla="*/ 788067 h 2651219"/>
                  <a:gd name="connsiteX15" fmla="*/ 2063759 w 5353059"/>
                  <a:gd name="connsiteY15" fmla="*/ 1257967 h 2651219"/>
                  <a:gd name="connsiteX16" fmla="*/ 1263659 w 5353059"/>
                  <a:gd name="connsiteY16" fmla="*/ 1753267 h 2651219"/>
                  <a:gd name="connsiteX17" fmla="*/ 361959 w 5353059"/>
                  <a:gd name="connsiteY17" fmla="*/ 2134267 h 2651219"/>
                  <a:gd name="connsiteX18" fmla="*/ 9 w 5353059"/>
                  <a:gd name="connsiteY18" fmla="*/ 2223167 h 2651219"/>
                  <a:gd name="connsiteX19" fmla="*/ 730259 w 5353059"/>
                  <a:gd name="connsiteY19" fmla="*/ 2629567 h 2651219"/>
                  <a:gd name="connsiteX20" fmla="*/ 2228859 w 5353059"/>
                  <a:gd name="connsiteY20" fmla="*/ 2553367 h 2651219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18474 h 2622826"/>
                  <a:gd name="connsiteX1" fmla="*/ 5162559 w 5353059"/>
                  <a:gd name="connsiteY1" fmla="*/ 1026374 h 2622826"/>
                  <a:gd name="connsiteX2" fmla="*/ 4857759 w 5353059"/>
                  <a:gd name="connsiteY2" fmla="*/ 746974 h 2622826"/>
                  <a:gd name="connsiteX3" fmla="*/ 4349759 w 5353059"/>
                  <a:gd name="connsiteY3" fmla="*/ 1229574 h 2622826"/>
                  <a:gd name="connsiteX4" fmla="*/ 3536959 w 5353059"/>
                  <a:gd name="connsiteY4" fmla="*/ 1750274 h 2622826"/>
                  <a:gd name="connsiteX5" fmla="*/ 2292359 w 5353059"/>
                  <a:gd name="connsiteY5" fmla="*/ 2258274 h 2622826"/>
                  <a:gd name="connsiteX6" fmla="*/ 2673359 w 5353059"/>
                  <a:gd name="connsiteY6" fmla="*/ 2042374 h 2622826"/>
                  <a:gd name="connsiteX7" fmla="*/ 3486159 w 5353059"/>
                  <a:gd name="connsiteY7" fmla="*/ 1483574 h 2622826"/>
                  <a:gd name="connsiteX8" fmla="*/ 4070359 w 5353059"/>
                  <a:gd name="connsiteY8" fmla="*/ 797774 h 2622826"/>
                  <a:gd name="connsiteX9" fmla="*/ 4171959 w 5353059"/>
                  <a:gd name="connsiteY9" fmla="*/ 404074 h 2622826"/>
                  <a:gd name="connsiteX10" fmla="*/ 4066126 w 5353059"/>
                  <a:gd name="connsiteY10" fmla="*/ 209341 h 2622826"/>
                  <a:gd name="connsiteX11" fmla="*/ 3393026 w 5353059"/>
                  <a:gd name="connsiteY11" fmla="*/ 48474 h 2622826"/>
                  <a:gd name="connsiteX12" fmla="*/ 2770726 w 5353059"/>
                  <a:gd name="connsiteY12" fmla="*/ 1908 h 2622826"/>
                  <a:gd name="connsiteX13" fmla="*/ 1708159 w 5353059"/>
                  <a:gd name="connsiteY13" fmla="*/ 302474 h 2622826"/>
                  <a:gd name="connsiteX14" fmla="*/ 2457459 w 5353059"/>
                  <a:gd name="connsiteY14" fmla="*/ 759674 h 2622826"/>
                  <a:gd name="connsiteX15" fmla="*/ 2063759 w 5353059"/>
                  <a:gd name="connsiteY15" fmla="*/ 1229574 h 2622826"/>
                  <a:gd name="connsiteX16" fmla="*/ 1263659 w 5353059"/>
                  <a:gd name="connsiteY16" fmla="*/ 1724874 h 2622826"/>
                  <a:gd name="connsiteX17" fmla="*/ 361959 w 5353059"/>
                  <a:gd name="connsiteY17" fmla="*/ 2105874 h 2622826"/>
                  <a:gd name="connsiteX18" fmla="*/ 9 w 5353059"/>
                  <a:gd name="connsiteY18" fmla="*/ 2194774 h 2622826"/>
                  <a:gd name="connsiteX19" fmla="*/ 730259 w 5353059"/>
                  <a:gd name="connsiteY19" fmla="*/ 2601174 h 2622826"/>
                  <a:gd name="connsiteX20" fmla="*/ 2228859 w 5353059"/>
                  <a:gd name="connsiteY20" fmla="*/ 2524974 h 2622826"/>
                  <a:gd name="connsiteX0" fmla="*/ 5353059 w 5353059"/>
                  <a:gd name="connsiteY0" fmla="*/ 1318653 h 2623005"/>
                  <a:gd name="connsiteX1" fmla="*/ 5162559 w 5353059"/>
                  <a:gd name="connsiteY1" fmla="*/ 1026553 h 2623005"/>
                  <a:gd name="connsiteX2" fmla="*/ 4857759 w 5353059"/>
                  <a:gd name="connsiteY2" fmla="*/ 747153 h 2623005"/>
                  <a:gd name="connsiteX3" fmla="*/ 4349759 w 5353059"/>
                  <a:gd name="connsiteY3" fmla="*/ 1229753 h 2623005"/>
                  <a:gd name="connsiteX4" fmla="*/ 3536959 w 5353059"/>
                  <a:gd name="connsiteY4" fmla="*/ 1750453 h 2623005"/>
                  <a:gd name="connsiteX5" fmla="*/ 2292359 w 5353059"/>
                  <a:gd name="connsiteY5" fmla="*/ 2258453 h 2623005"/>
                  <a:gd name="connsiteX6" fmla="*/ 2673359 w 5353059"/>
                  <a:gd name="connsiteY6" fmla="*/ 2042553 h 2623005"/>
                  <a:gd name="connsiteX7" fmla="*/ 3486159 w 5353059"/>
                  <a:gd name="connsiteY7" fmla="*/ 1483753 h 2623005"/>
                  <a:gd name="connsiteX8" fmla="*/ 4070359 w 5353059"/>
                  <a:gd name="connsiteY8" fmla="*/ 797953 h 2623005"/>
                  <a:gd name="connsiteX9" fmla="*/ 4171959 w 5353059"/>
                  <a:gd name="connsiteY9" fmla="*/ 404253 h 2623005"/>
                  <a:gd name="connsiteX10" fmla="*/ 4049192 w 5353059"/>
                  <a:gd name="connsiteY10" fmla="*/ 226453 h 2623005"/>
                  <a:gd name="connsiteX11" fmla="*/ 3393026 w 5353059"/>
                  <a:gd name="connsiteY11" fmla="*/ 48653 h 2623005"/>
                  <a:gd name="connsiteX12" fmla="*/ 2770726 w 5353059"/>
                  <a:gd name="connsiteY12" fmla="*/ 2087 h 2623005"/>
                  <a:gd name="connsiteX13" fmla="*/ 1708159 w 5353059"/>
                  <a:gd name="connsiteY13" fmla="*/ 302653 h 2623005"/>
                  <a:gd name="connsiteX14" fmla="*/ 2457459 w 5353059"/>
                  <a:gd name="connsiteY14" fmla="*/ 759853 h 2623005"/>
                  <a:gd name="connsiteX15" fmla="*/ 2063759 w 5353059"/>
                  <a:gd name="connsiteY15" fmla="*/ 1229753 h 2623005"/>
                  <a:gd name="connsiteX16" fmla="*/ 1263659 w 5353059"/>
                  <a:gd name="connsiteY16" fmla="*/ 1725053 h 2623005"/>
                  <a:gd name="connsiteX17" fmla="*/ 361959 w 5353059"/>
                  <a:gd name="connsiteY17" fmla="*/ 2106053 h 2623005"/>
                  <a:gd name="connsiteX18" fmla="*/ 9 w 5353059"/>
                  <a:gd name="connsiteY18" fmla="*/ 2194953 h 2623005"/>
                  <a:gd name="connsiteX19" fmla="*/ 730259 w 5353059"/>
                  <a:gd name="connsiteY19" fmla="*/ 2601353 h 2623005"/>
                  <a:gd name="connsiteX20" fmla="*/ 2228859 w 5353059"/>
                  <a:gd name="connsiteY20" fmla="*/ 2525153 h 2623005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17195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21767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0143 h 2634495"/>
                  <a:gd name="connsiteX1" fmla="*/ 5162559 w 5353059"/>
                  <a:gd name="connsiteY1" fmla="*/ 1038043 h 2634495"/>
                  <a:gd name="connsiteX2" fmla="*/ 4857759 w 5353059"/>
                  <a:gd name="connsiteY2" fmla="*/ 758643 h 2634495"/>
                  <a:gd name="connsiteX3" fmla="*/ 4349759 w 5353059"/>
                  <a:gd name="connsiteY3" fmla="*/ 1241243 h 2634495"/>
                  <a:gd name="connsiteX4" fmla="*/ 3536959 w 5353059"/>
                  <a:gd name="connsiteY4" fmla="*/ 1761943 h 2634495"/>
                  <a:gd name="connsiteX5" fmla="*/ 2292359 w 5353059"/>
                  <a:gd name="connsiteY5" fmla="*/ 2269943 h 2634495"/>
                  <a:gd name="connsiteX6" fmla="*/ 2673359 w 5353059"/>
                  <a:gd name="connsiteY6" fmla="*/ 2054043 h 2634495"/>
                  <a:gd name="connsiteX7" fmla="*/ 3486159 w 5353059"/>
                  <a:gd name="connsiteY7" fmla="*/ 1495243 h 2634495"/>
                  <a:gd name="connsiteX8" fmla="*/ 4070359 w 5353059"/>
                  <a:gd name="connsiteY8" fmla="*/ 809443 h 2634495"/>
                  <a:gd name="connsiteX9" fmla="*/ 4217679 w 5353059"/>
                  <a:gd name="connsiteY9" fmla="*/ 415743 h 2634495"/>
                  <a:gd name="connsiteX10" fmla="*/ 4049192 w 5353059"/>
                  <a:gd name="connsiteY10" fmla="*/ 237943 h 2634495"/>
                  <a:gd name="connsiteX11" fmla="*/ 3433666 w 5353059"/>
                  <a:gd name="connsiteY11" fmla="*/ 65223 h 2634495"/>
                  <a:gd name="connsiteX12" fmla="*/ 2770726 w 5353059"/>
                  <a:gd name="connsiteY12" fmla="*/ 13577 h 2634495"/>
                  <a:gd name="connsiteX13" fmla="*/ 1676409 w 5353059"/>
                  <a:gd name="connsiteY13" fmla="*/ 298268 h 2634495"/>
                  <a:gd name="connsiteX14" fmla="*/ 2457459 w 5353059"/>
                  <a:gd name="connsiteY14" fmla="*/ 771343 h 2634495"/>
                  <a:gd name="connsiteX15" fmla="*/ 2063759 w 5353059"/>
                  <a:gd name="connsiteY15" fmla="*/ 1241243 h 2634495"/>
                  <a:gd name="connsiteX16" fmla="*/ 1263659 w 5353059"/>
                  <a:gd name="connsiteY16" fmla="*/ 1736543 h 2634495"/>
                  <a:gd name="connsiteX17" fmla="*/ 361959 w 5353059"/>
                  <a:gd name="connsiteY17" fmla="*/ 2117543 h 2634495"/>
                  <a:gd name="connsiteX18" fmla="*/ 9 w 5353059"/>
                  <a:gd name="connsiteY18" fmla="*/ 2206443 h 2634495"/>
                  <a:gd name="connsiteX19" fmla="*/ 730259 w 5353059"/>
                  <a:gd name="connsiteY19" fmla="*/ 2612843 h 2634495"/>
                  <a:gd name="connsiteX20" fmla="*/ 2228859 w 5353059"/>
                  <a:gd name="connsiteY20" fmla="*/ 2536643 h 2634495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33666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62241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457459 w 5353059"/>
                  <a:gd name="connsiteY14" fmla="*/ 7512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330459 w 5353059"/>
                  <a:gd name="connsiteY14" fmla="*/ 8528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83892 w 5353059"/>
                  <a:gd name="connsiteY14" fmla="*/ 844374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20392 w 5353059"/>
                  <a:gd name="connsiteY14" fmla="*/ 865540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1 w 5325545"/>
                  <a:gd name="connsiteY18" fmla="*/ 2188458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1312 w 5321312"/>
                  <a:gd name="connsiteY0" fmla="*/ 1310041 h 2614393"/>
                  <a:gd name="connsiteX1" fmla="*/ 5130812 w 5321312"/>
                  <a:gd name="connsiteY1" fmla="*/ 1017941 h 2614393"/>
                  <a:gd name="connsiteX2" fmla="*/ 4826012 w 5321312"/>
                  <a:gd name="connsiteY2" fmla="*/ 738541 h 2614393"/>
                  <a:gd name="connsiteX3" fmla="*/ 4318012 w 5321312"/>
                  <a:gd name="connsiteY3" fmla="*/ 1221141 h 2614393"/>
                  <a:gd name="connsiteX4" fmla="*/ 3505212 w 5321312"/>
                  <a:gd name="connsiteY4" fmla="*/ 1741841 h 2614393"/>
                  <a:gd name="connsiteX5" fmla="*/ 2260612 w 5321312"/>
                  <a:gd name="connsiteY5" fmla="*/ 2249841 h 2614393"/>
                  <a:gd name="connsiteX6" fmla="*/ 2641612 w 5321312"/>
                  <a:gd name="connsiteY6" fmla="*/ 2033941 h 2614393"/>
                  <a:gd name="connsiteX7" fmla="*/ 3454412 w 5321312"/>
                  <a:gd name="connsiteY7" fmla="*/ 1475141 h 2614393"/>
                  <a:gd name="connsiteX8" fmla="*/ 4038612 w 5321312"/>
                  <a:gd name="connsiteY8" fmla="*/ 789341 h 2614393"/>
                  <a:gd name="connsiteX9" fmla="*/ 4185932 w 5321312"/>
                  <a:gd name="connsiteY9" fmla="*/ 395641 h 2614393"/>
                  <a:gd name="connsiteX10" fmla="*/ 4017445 w 5321312"/>
                  <a:gd name="connsiteY10" fmla="*/ 217841 h 2614393"/>
                  <a:gd name="connsiteX11" fmla="*/ 3430494 w 5321312"/>
                  <a:gd name="connsiteY11" fmla="*/ 45121 h 2614393"/>
                  <a:gd name="connsiteX12" fmla="*/ 2624679 w 5321312"/>
                  <a:gd name="connsiteY12" fmla="*/ 3000 h 2614393"/>
                  <a:gd name="connsiteX13" fmla="*/ 1644662 w 5321312"/>
                  <a:gd name="connsiteY13" fmla="*/ 278166 h 2614393"/>
                  <a:gd name="connsiteX14" fmla="*/ 2188645 w 5321312"/>
                  <a:gd name="connsiteY14" fmla="*/ 865540 h 2614393"/>
                  <a:gd name="connsiteX15" fmla="*/ 2032012 w 5321312"/>
                  <a:gd name="connsiteY15" fmla="*/ 1221141 h 2614393"/>
                  <a:gd name="connsiteX16" fmla="*/ 1231912 w 5321312"/>
                  <a:gd name="connsiteY16" fmla="*/ 1716441 h 2614393"/>
                  <a:gd name="connsiteX17" fmla="*/ 330212 w 5321312"/>
                  <a:gd name="connsiteY17" fmla="*/ 2097441 h 2614393"/>
                  <a:gd name="connsiteX18" fmla="*/ 11 w 5321312"/>
                  <a:gd name="connsiteY18" fmla="*/ 2194808 h 2614393"/>
                  <a:gd name="connsiteX19" fmla="*/ 698512 w 5321312"/>
                  <a:gd name="connsiteY19" fmla="*/ 2592741 h 2614393"/>
                  <a:gd name="connsiteX20" fmla="*/ 2197112 w 5321312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55195 w 5325545"/>
                  <a:gd name="connsiteY16" fmla="*/ 174819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31681 w 5331681"/>
                  <a:gd name="connsiteY0" fmla="*/ 1310041 h 2614393"/>
                  <a:gd name="connsiteX1" fmla="*/ 5141181 w 5331681"/>
                  <a:gd name="connsiteY1" fmla="*/ 1017941 h 2614393"/>
                  <a:gd name="connsiteX2" fmla="*/ 4836381 w 5331681"/>
                  <a:gd name="connsiteY2" fmla="*/ 738541 h 2614393"/>
                  <a:gd name="connsiteX3" fmla="*/ 4328381 w 5331681"/>
                  <a:gd name="connsiteY3" fmla="*/ 1221141 h 2614393"/>
                  <a:gd name="connsiteX4" fmla="*/ 3515581 w 5331681"/>
                  <a:gd name="connsiteY4" fmla="*/ 1741841 h 2614393"/>
                  <a:gd name="connsiteX5" fmla="*/ 2270981 w 5331681"/>
                  <a:gd name="connsiteY5" fmla="*/ 2249841 h 2614393"/>
                  <a:gd name="connsiteX6" fmla="*/ 2651981 w 5331681"/>
                  <a:gd name="connsiteY6" fmla="*/ 2033941 h 2614393"/>
                  <a:gd name="connsiteX7" fmla="*/ 3464781 w 5331681"/>
                  <a:gd name="connsiteY7" fmla="*/ 1475141 h 2614393"/>
                  <a:gd name="connsiteX8" fmla="*/ 4048981 w 5331681"/>
                  <a:gd name="connsiteY8" fmla="*/ 789341 h 2614393"/>
                  <a:gd name="connsiteX9" fmla="*/ 4196301 w 5331681"/>
                  <a:gd name="connsiteY9" fmla="*/ 395641 h 2614393"/>
                  <a:gd name="connsiteX10" fmla="*/ 4027814 w 5331681"/>
                  <a:gd name="connsiteY10" fmla="*/ 217841 h 2614393"/>
                  <a:gd name="connsiteX11" fmla="*/ 3440863 w 5331681"/>
                  <a:gd name="connsiteY11" fmla="*/ 45121 h 2614393"/>
                  <a:gd name="connsiteX12" fmla="*/ 2635048 w 5331681"/>
                  <a:gd name="connsiteY12" fmla="*/ 3000 h 2614393"/>
                  <a:gd name="connsiteX13" fmla="*/ 1655031 w 5331681"/>
                  <a:gd name="connsiteY13" fmla="*/ 278166 h 2614393"/>
                  <a:gd name="connsiteX14" fmla="*/ 2199014 w 5331681"/>
                  <a:gd name="connsiteY14" fmla="*/ 865540 h 2614393"/>
                  <a:gd name="connsiteX15" fmla="*/ 2042381 w 5331681"/>
                  <a:gd name="connsiteY15" fmla="*/ 1221141 h 2614393"/>
                  <a:gd name="connsiteX16" fmla="*/ 1261331 w 5331681"/>
                  <a:gd name="connsiteY16" fmla="*/ 1748191 h 2614393"/>
                  <a:gd name="connsiteX17" fmla="*/ 416781 w 5331681"/>
                  <a:gd name="connsiteY17" fmla="*/ 2122841 h 2614393"/>
                  <a:gd name="connsiteX18" fmla="*/ 6146 w 5331681"/>
                  <a:gd name="connsiteY18" fmla="*/ 2190574 h 2614393"/>
                  <a:gd name="connsiteX19" fmla="*/ 708881 w 5331681"/>
                  <a:gd name="connsiteY19" fmla="*/ 2592741 h 2614393"/>
                  <a:gd name="connsiteX20" fmla="*/ 2207481 w 5331681"/>
                  <a:gd name="connsiteY20" fmla="*/ 2516541 h 2614393"/>
                  <a:gd name="connsiteX0" fmla="*/ 5333072 w 5333072"/>
                  <a:gd name="connsiteY0" fmla="*/ 1310041 h 2614393"/>
                  <a:gd name="connsiteX1" fmla="*/ 5142572 w 5333072"/>
                  <a:gd name="connsiteY1" fmla="*/ 1017941 h 2614393"/>
                  <a:gd name="connsiteX2" fmla="*/ 4837772 w 5333072"/>
                  <a:gd name="connsiteY2" fmla="*/ 738541 h 2614393"/>
                  <a:gd name="connsiteX3" fmla="*/ 4329772 w 5333072"/>
                  <a:gd name="connsiteY3" fmla="*/ 1221141 h 2614393"/>
                  <a:gd name="connsiteX4" fmla="*/ 3516972 w 5333072"/>
                  <a:gd name="connsiteY4" fmla="*/ 1741841 h 2614393"/>
                  <a:gd name="connsiteX5" fmla="*/ 2272372 w 5333072"/>
                  <a:gd name="connsiteY5" fmla="*/ 2249841 h 2614393"/>
                  <a:gd name="connsiteX6" fmla="*/ 2653372 w 5333072"/>
                  <a:gd name="connsiteY6" fmla="*/ 2033941 h 2614393"/>
                  <a:gd name="connsiteX7" fmla="*/ 3466172 w 5333072"/>
                  <a:gd name="connsiteY7" fmla="*/ 1475141 h 2614393"/>
                  <a:gd name="connsiteX8" fmla="*/ 4050372 w 5333072"/>
                  <a:gd name="connsiteY8" fmla="*/ 789341 h 2614393"/>
                  <a:gd name="connsiteX9" fmla="*/ 4197692 w 5333072"/>
                  <a:gd name="connsiteY9" fmla="*/ 395641 h 2614393"/>
                  <a:gd name="connsiteX10" fmla="*/ 4029205 w 5333072"/>
                  <a:gd name="connsiteY10" fmla="*/ 217841 h 2614393"/>
                  <a:gd name="connsiteX11" fmla="*/ 3442254 w 5333072"/>
                  <a:gd name="connsiteY11" fmla="*/ 45121 h 2614393"/>
                  <a:gd name="connsiteX12" fmla="*/ 2636439 w 5333072"/>
                  <a:gd name="connsiteY12" fmla="*/ 3000 h 2614393"/>
                  <a:gd name="connsiteX13" fmla="*/ 1656422 w 5333072"/>
                  <a:gd name="connsiteY13" fmla="*/ 278166 h 2614393"/>
                  <a:gd name="connsiteX14" fmla="*/ 2200405 w 5333072"/>
                  <a:gd name="connsiteY14" fmla="*/ 865540 h 2614393"/>
                  <a:gd name="connsiteX15" fmla="*/ 2043772 w 5333072"/>
                  <a:gd name="connsiteY15" fmla="*/ 1221141 h 2614393"/>
                  <a:gd name="connsiteX16" fmla="*/ 1262722 w 5333072"/>
                  <a:gd name="connsiteY16" fmla="*/ 1748191 h 2614393"/>
                  <a:gd name="connsiteX17" fmla="*/ 418172 w 5333072"/>
                  <a:gd name="connsiteY17" fmla="*/ 2122841 h 2614393"/>
                  <a:gd name="connsiteX18" fmla="*/ 7537 w 5333072"/>
                  <a:gd name="connsiteY18" fmla="*/ 2190574 h 2614393"/>
                  <a:gd name="connsiteX19" fmla="*/ 710272 w 5333072"/>
                  <a:gd name="connsiteY19" fmla="*/ 2592741 h 2614393"/>
                  <a:gd name="connsiteX20" fmla="*/ 2208872 w 5333072"/>
                  <a:gd name="connsiteY20" fmla="*/ 2516541 h 2614393"/>
                  <a:gd name="connsiteX0" fmla="*/ 5325624 w 5325624"/>
                  <a:gd name="connsiteY0" fmla="*/ 1310041 h 2614393"/>
                  <a:gd name="connsiteX1" fmla="*/ 5135124 w 5325624"/>
                  <a:gd name="connsiteY1" fmla="*/ 1017941 h 2614393"/>
                  <a:gd name="connsiteX2" fmla="*/ 4830324 w 5325624"/>
                  <a:gd name="connsiteY2" fmla="*/ 738541 h 2614393"/>
                  <a:gd name="connsiteX3" fmla="*/ 4322324 w 5325624"/>
                  <a:gd name="connsiteY3" fmla="*/ 1221141 h 2614393"/>
                  <a:gd name="connsiteX4" fmla="*/ 3509524 w 5325624"/>
                  <a:gd name="connsiteY4" fmla="*/ 1741841 h 2614393"/>
                  <a:gd name="connsiteX5" fmla="*/ 2264924 w 5325624"/>
                  <a:gd name="connsiteY5" fmla="*/ 2249841 h 2614393"/>
                  <a:gd name="connsiteX6" fmla="*/ 2645924 w 5325624"/>
                  <a:gd name="connsiteY6" fmla="*/ 2033941 h 2614393"/>
                  <a:gd name="connsiteX7" fmla="*/ 3458724 w 5325624"/>
                  <a:gd name="connsiteY7" fmla="*/ 1475141 h 2614393"/>
                  <a:gd name="connsiteX8" fmla="*/ 4042924 w 5325624"/>
                  <a:gd name="connsiteY8" fmla="*/ 789341 h 2614393"/>
                  <a:gd name="connsiteX9" fmla="*/ 4190244 w 5325624"/>
                  <a:gd name="connsiteY9" fmla="*/ 395641 h 2614393"/>
                  <a:gd name="connsiteX10" fmla="*/ 4021757 w 5325624"/>
                  <a:gd name="connsiteY10" fmla="*/ 217841 h 2614393"/>
                  <a:gd name="connsiteX11" fmla="*/ 3434806 w 5325624"/>
                  <a:gd name="connsiteY11" fmla="*/ 45121 h 2614393"/>
                  <a:gd name="connsiteX12" fmla="*/ 2628991 w 5325624"/>
                  <a:gd name="connsiteY12" fmla="*/ 3000 h 2614393"/>
                  <a:gd name="connsiteX13" fmla="*/ 1648974 w 5325624"/>
                  <a:gd name="connsiteY13" fmla="*/ 278166 h 2614393"/>
                  <a:gd name="connsiteX14" fmla="*/ 2192957 w 5325624"/>
                  <a:gd name="connsiteY14" fmla="*/ 865540 h 2614393"/>
                  <a:gd name="connsiteX15" fmla="*/ 2036324 w 5325624"/>
                  <a:gd name="connsiteY15" fmla="*/ 1221141 h 2614393"/>
                  <a:gd name="connsiteX16" fmla="*/ 1255274 w 5325624"/>
                  <a:gd name="connsiteY16" fmla="*/ 1748191 h 2614393"/>
                  <a:gd name="connsiteX17" fmla="*/ 410724 w 5325624"/>
                  <a:gd name="connsiteY17" fmla="*/ 2122841 h 2614393"/>
                  <a:gd name="connsiteX18" fmla="*/ 89 w 5325624"/>
                  <a:gd name="connsiteY18" fmla="*/ 2190574 h 2614393"/>
                  <a:gd name="connsiteX19" fmla="*/ 702824 w 5325624"/>
                  <a:gd name="connsiteY19" fmla="*/ 2592741 h 2614393"/>
                  <a:gd name="connsiteX20" fmla="*/ 2201424 w 5325624"/>
                  <a:gd name="connsiteY20" fmla="*/ 2516541 h 2614393"/>
                  <a:gd name="connsiteX0" fmla="*/ 5325604 w 5325604"/>
                  <a:gd name="connsiteY0" fmla="*/ 1310041 h 2614393"/>
                  <a:gd name="connsiteX1" fmla="*/ 5135104 w 5325604"/>
                  <a:gd name="connsiteY1" fmla="*/ 1017941 h 2614393"/>
                  <a:gd name="connsiteX2" fmla="*/ 4830304 w 5325604"/>
                  <a:gd name="connsiteY2" fmla="*/ 738541 h 2614393"/>
                  <a:gd name="connsiteX3" fmla="*/ 4322304 w 5325604"/>
                  <a:gd name="connsiteY3" fmla="*/ 1221141 h 2614393"/>
                  <a:gd name="connsiteX4" fmla="*/ 3509504 w 5325604"/>
                  <a:gd name="connsiteY4" fmla="*/ 1741841 h 2614393"/>
                  <a:gd name="connsiteX5" fmla="*/ 2264904 w 5325604"/>
                  <a:gd name="connsiteY5" fmla="*/ 2249841 h 2614393"/>
                  <a:gd name="connsiteX6" fmla="*/ 2645904 w 5325604"/>
                  <a:gd name="connsiteY6" fmla="*/ 2033941 h 2614393"/>
                  <a:gd name="connsiteX7" fmla="*/ 3458704 w 5325604"/>
                  <a:gd name="connsiteY7" fmla="*/ 1475141 h 2614393"/>
                  <a:gd name="connsiteX8" fmla="*/ 4042904 w 5325604"/>
                  <a:gd name="connsiteY8" fmla="*/ 789341 h 2614393"/>
                  <a:gd name="connsiteX9" fmla="*/ 4190224 w 5325604"/>
                  <a:gd name="connsiteY9" fmla="*/ 395641 h 2614393"/>
                  <a:gd name="connsiteX10" fmla="*/ 4021737 w 5325604"/>
                  <a:gd name="connsiteY10" fmla="*/ 217841 h 2614393"/>
                  <a:gd name="connsiteX11" fmla="*/ 3434786 w 5325604"/>
                  <a:gd name="connsiteY11" fmla="*/ 45121 h 2614393"/>
                  <a:gd name="connsiteX12" fmla="*/ 2628971 w 5325604"/>
                  <a:gd name="connsiteY12" fmla="*/ 3000 h 2614393"/>
                  <a:gd name="connsiteX13" fmla="*/ 1648954 w 5325604"/>
                  <a:gd name="connsiteY13" fmla="*/ 278166 h 2614393"/>
                  <a:gd name="connsiteX14" fmla="*/ 2192937 w 5325604"/>
                  <a:gd name="connsiteY14" fmla="*/ 865540 h 2614393"/>
                  <a:gd name="connsiteX15" fmla="*/ 2036304 w 5325604"/>
                  <a:gd name="connsiteY15" fmla="*/ 1221141 h 2614393"/>
                  <a:gd name="connsiteX16" fmla="*/ 1331454 w 5325604"/>
                  <a:gd name="connsiteY16" fmla="*/ 1735491 h 2614393"/>
                  <a:gd name="connsiteX17" fmla="*/ 410704 w 5325604"/>
                  <a:gd name="connsiteY17" fmla="*/ 2122841 h 2614393"/>
                  <a:gd name="connsiteX18" fmla="*/ 69 w 5325604"/>
                  <a:gd name="connsiteY18" fmla="*/ 2190574 h 2614393"/>
                  <a:gd name="connsiteX19" fmla="*/ 702804 w 5325604"/>
                  <a:gd name="connsiteY19" fmla="*/ 2592741 h 2614393"/>
                  <a:gd name="connsiteX20" fmla="*/ 2201404 w 5325604"/>
                  <a:gd name="connsiteY20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331385 w 5325535"/>
                  <a:gd name="connsiteY16" fmla="*/ 173549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25626 w 5325626"/>
                  <a:gd name="connsiteY0" fmla="*/ 1310041 h 2614393"/>
                  <a:gd name="connsiteX1" fmla="*/ 5135126 w 5325626"/>
                  <a:gd name="connsiteY1" fmla="*/ 1017941 h 2614393"/>
                  <a:gd name="connsiteX2" fmla="*/ 4830326 w 5325626"/>
                  <a:gd name="connsiteY2" fmla="*/ 738541 h 2614393"/>
                  <a:gd name="connsiteX3" fmla="*/ 4322326 w 5325626"/>
                  <a:gd name="connsiteY3" fmla="*/ 1221141 h 2614393"/>
                  <a:gd name="connsiteX4" fmla="*/ 3509526 w 5325626"/>
                  <a:gd name="connsiteY4" fmla="*/ 1741841 h 2614393"/>
                  <a:gd name="connsiteX5" fmla="*/ 2264926 w 5325626"/>
                  <a:gd name="connsiteY5" fmla="*/ 2249841 h 2614393"/>
                  <a:gd name="connsiteX6" fmla="*/ 2645926 w 5325626"/>
                  <a:gd name="connsiteY6" fmla="*/ 2033941 h 2614393"/>
                  <a:gd name="connsiteX7" fmla="*/ 3458726 w 5325626"/>
                  <a:gd name="connsiteY7" fmla="*/ 1475141 h 2614393"/>
                  <a:gd name="connsiteX8" fmla="*/ 4042926 w 5325626"/>
                  <a:gd name="connsiteY8" fmla="*/ 789341 h 2614393"/>
                  <a:gd name="connsiteX9" fmla="*/ 4190246 w 5325626"/>
                  <a:gd name="connsiteY9" fmla="*/ 395641 h 2614393"/>
                  <a:gd name="connsiteX10" fmla="*/ 4021759 w 5325626"/>
                  <a:gd name="connsiteY10" fmla="*/ 217841 h 2614393"/>
                  <a:gd name="connsiteX11" fmla="*/ 3434808 w 5325626"/>
                  <a:gd name="connsiteY11" fmla="*/ 45121 h 2614393"/>
                  <a:gd name="connsiteX12" fmla="*/ 2628993 w 5325626"/>
                  <a:gd name="connsiteY12" fmla="*/ 3000 h 2614393"/>
                  <a:gd name="connsiteX13" fmla="*/ 1648976 w 5325626"/>
                  <a:gd name="connsiteY13" fmla="*/ 278166 h 2614393"/>
                  <a:gd name="connsiteX14" fmla="*/ 2192959 w 5325626"/>
                  <a:gd name="connsiteY14" fmla="*/ 865540 h 2614393"/>
                  <a:gd name="connsiteX15" fmla="*/ 2036326 w 5325626"/>
                  <a:gd name="connsiteY15" fmla="*/ 1221141 h 2614393"/>
                  <a:gd name="connsiteX16" fmla="*/ 1198126 w 5325626"/>
                  <a:gd name="connsiteY16" fmla="*/ 1805341 h 2614393"/>
                  <a:gd name="connsiteX17" fmla="*/ 91 w 5325626"/>
                  <a:gd name="connsiteY17" fmla="*/ 2190574 h 2614393"/>
                  <a:gd name="connsiteX18" fmla="*/ 702826 w 5325626"/>
                  <a:gd name="connsiteY18" fmla="*/ 2592741 h 2614393"/>
                  <a:gd name="connsiteX19" fmla="*/ 2201426 w 5325626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5535" h="2614393">
                    <a:moveTo>
                      <a:pt x="5325535" y="1310041"/>
                    </a:moveTo>
                    <a:cubicBezTo>
                      <a:pt x="5271560" y="1211616"/>
                      <a:pt x="5217585" y="1113191"/>
                      <a:pt x="5135035" y="1017941"/>
                    </a:cubicBezTo>
                    <a:cubicBezTo>
                      <a:pt x="5052485" y="922691"/>
                      <a:pt x="4851402" y="730074"/>
                      <a:pt x="4830235" y="738541"/>
                    </a:cubicBezTo>
                    <a:cubicBezTo>
                      <a:pt x="4809068" y="747008"/>
                      <a:pt x="4542368" y="1053924"/>
                      <a:pt x="4322235" y="1221141"/>
                    </a:cubicBezTo>
                    <a:cubicBezTo>
                      <a:pt x="4102102" y="1388358"/>
                      <a:pt x="3852335" y="1570391"/>
                      <a:pt x="3509435" y="1741841"/>
                    </a:cubicBezTo>
                    <a:cubicBezTo>
                      <a:pt x="3166535" y="1913291"/>
                      <a:pt x="2408768" y="2201158"/>
                      <a:pt x="2264835" y="2249841"/>
                    </a:cubicBezTo>
                    <a:cubicBezTo>
                      <a:pt x="2120902" y="2298524"/>
                      <a:pt x="2446868" y="2163058"/>
                      <a:pt x="2645835" y="2033941"/>
                    </a:cubicBezTo>
                    <a:cubicBezTo>
                      <a:pt x="2844802" y="1904824"/>
                      <a:pt x="3225802" y="1682574"/>
                      <a:pt x="3458635" y="1475141"/>
                    </a:cubicBezTo>
                    <a:cubicBezTo>
                      <a:pt x="3691468" y="1267708"/>
                      <a:pt x="3920915" y="969258"/>
                      <a:pt x="4042835" y="789341"/>
                    </a:cubicBezTo>
                    <a:cubicBezTo>
                      <a:pt x="4164755" y="609424"/>
                      <a:pt x="4193683" y="490891"/>
                      <a:pt x="4190155" y="395641"/>
                    </a:cubicBezTo>
                    <a:cubicBezTo>
                      <a:pt x="4186627" y="300391"/>
                      <a:pt x="4147574" y="276261"/>
                      <a:pt x="4021668" y="217841"/>
                    </a:cubicBezTo>
                    <a:cubicBezTo>
                      <a:pt x="3895762" y="159421"/>
                      <a:pt x="3666845" y="80928"/>
                      <a:pt x="3434717" y="45121"/>
                    </a:cubicBezTo>
                    <a:cubicBezTo>
                      <a:pt x="3202589" y="9314"/>
                      <a:pt x="2932891" y="-7266"/>
                      <a:pt x="2628902" y="3000"/>
                    </a:cubicBezTo>
                    <a:cubicBezTo>
                      <a:pt x="2328910" y="13131"/>
                      <a:pt x="1801991" y="138642"/>
                      <a:pt x="1648885" y="278166"/>
                    </a:cubicBezTo>
                    <a:cubicBezTo>
                      <a:pt x="1495779" y="417690"/>
                      <a:pt x="2128310" y="708377"/>
                      <a:pt x="2192868" y="865540"/>
                    </a:cubicBezTo>
                    <a:cubicBezTo>
                      <a:pt x="2257426" y="1022703"/>
                      <a:pt x="2202040" y="1064508"/>
                      <a:pt x="2036235" y="1221141"/>
                    </a:cubicBezTo>
                    <a:cubicBezTo>
                      <a:pt x="1870430" y="1377774"/>
                      <a:pt x="1766007" y="1491369"/>
                      <a:pt x="1198035" y="1805341"/>
                    </a:cubicBezTo>
                    <a:cubicBezTo>
                      <a:pt x="630063" y="2119313"/>
                      <a:pt x="0" y="2199041"/>
                      <a:pt x="0" y="2190574"/>
                    </a:cubicBezTo>
                    <a:cubicBezTo>
                      <a:pt x="0" y="2182107"/>
                      <a:pt x="323852" y="2535591"/>
                      <a:pt x="702735" y="2592741"/>
                    </a:cubicBezTo>
                    <a:cubicBezTo>
                      <a:pt x="1081618" y="2649891"/>
                      <a:pt x="1641476" y="2583216"/>
                      <a:pt x="2201335" y="2516541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AAC029F-3584-6C8D-9FDB-2EF2A355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05620" y="1977057"/>
            <a:ext cx="2903886" cy="290388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E3569E-17DB-3E8E-6870-A557D27E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4162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139E3-F534-6375-34A7-608BF124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8AF2-F6E0-2DCE-E259-C3EB42A22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86400" cy="221874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Have fish for dinner!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6C3C3-2CA5-15AE-EEF8-C7704222EF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3" name="Picture 2" descr="A blue person walking in a circle with black letters&#10;&#10;AI-generated content may be incorrect.">
            <a:extLst>
              <a:ext uri="{FF2B5EF4-FFF2-40B4-BE49-F238E27FC236}">
                <a16:creationId xmlns:a16="http://schemas.microsoft.com/office/drawing/2014/main" id="{D5BEB7A1-D0B8-4C91-1225-EB69327F3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870" y="554058"/>
            <a:ext cx="5024930" cy="520400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EACAF18-0ECC-2DF1-47D2-218311C13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873"/>
            <a:ext cx="5112328" cy="35930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Gala Dinner on Thursday evening includes complimentary access to the Georgia Aquarium – site of the biggest viewing wall on this side of the world!</a:t>
            </a:r>
          </a:p>
          <a:p>
            <a:pPr marL="0" indent="0">
              <a:buNone/>
            </a:pP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Family are welcome – please contact ICFOG2025 staff if you would like a plus-one (or plus little ones).</a:t>
            </a:r>
          </a:p>
        </p:txBody>
      </p:sp>
    </p:spTree>
    <p:extLst>
      <p:ext uri="{BB962C8B-B14F-4D97-AF65-F5344CB8AC3E}">
        <p14:creationId xmlns:p14="http://schemas.microsoft.com/office/powerpoint/2010/main" val="100873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13628-4F23-18F9-6AFD-41F31D12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F9D0-4F3C-E90E-B1BB-F58BE7FE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9E0F3-225D-F1C7-2F18-4F62B47EF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S.A.F. has the following competing interests: Honoraria: Lundbeck, Teva, Sunovion, Biogen, Acadia,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Neuroderm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Acorda,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CereSpire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. Grants: Ipsen,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Medtronics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Boston Scientific, Teva, US World Meds, Sunovion Therapeutics,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Vaccinex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Voyager, Jazz Pharmaceuticals, Lilly, CHDI Foundation, Michael J. Fox Foundation, NIH, Royalties: Demos, Blackwell Futura for textbooks,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Uptodate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Other Bracket Global LLC, CNS Ratings LLC.</a:t>
            </a:r>
          </a:p>
          <a:p>
            <a:pPr marL="342900" indent="-342900"/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1FB04-74CE-C0CE-AB48-7362B93D72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0512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67D32-8D26-AA69-2F9D-A56393BB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8E0F-5286-FDC0-229D-77EBF771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90B18-8686-1CA4-C807-853648CE3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A. Mueller and F. Kluge are employees of, and may hold stock in, Novartis. B.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Eskofier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reports consulting activities with adidas AG, Siemens AG, Siemens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Healthineers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AG,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WSAudiology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GmbH outside of the study.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27CA6-9F4E-D617-AB3C-7EDBA2E8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636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F77B-6B2C-A6DB-956F-B7866CD69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57CD-86CE-0A82-15D0-60678A32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 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4E322-F562-18BB-EF02-14BDEAEC7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authors of this material report no </a:t>
            </a:r>
            <a:r>
              <a:rPr lang="en-US" sz="180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relevant disclosures.</a:t>
            </a: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198C7-73F6-7258-2F64-CE37E88E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5431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77B-0B3E-4CAD-00D8-B045D5072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Photos and Social Media 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27B55-C55B-9C08-3E42-0C8F6B16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presenters grant permission to photograph and share all elements of this presentation, including on social media, with the tag #ICFOG2025.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9AF9BB-1849-AA4E-4226-714161C25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11443"/>
            <a:ext cx="2743200" cy="2650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54E47-0F95-D1F7-C4A3-31B2CB7552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5662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B5C9-4FAF-2693-776C-8DA48DC41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8C50-BF45-0228-2A9A-DF59EB10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Limited Photos and Social Media 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21CE6-F24C-649C-403E-FA7B80F66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presenters grant permission to photograph and share elements of this presentation, including on social media based on the following icons.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028CB-53C6-3954-8162-A8D288F5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1" y="2748524"/>
            <a:ext cx="1828800" cy="1766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77633-F97C-070C-500F-9A0851A37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152" y="2725478"/>
            <a:ext cx="1828800" cy="1812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A0DE1-081A-8059-6113-AD585EF29E44}"/>
              </a:ext>
            </a:extLst>
          </p:cNvPr>
          <p:cNvSpPr txBox="1"/>
          <p:nvPr/>
        </p:nvSpPr>
        <p:spPr>
          <a:xfrm>
            <a:off x="3420831" y="4671182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B643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It’s ok to share</a:t>
            </a:r>
          </a:p>
          <a:p>
            <a:pPr algn="ctr"/>
            <a:r>
              <a:rPr lang="en-US" b="1" dirty="0">
                <a:solidFill>
                  <a:srgbClr val="70B643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this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A800F-FD6F-71C5-14D4-913C63C1AA5F}"/>
              </a:ext>
            </a:extLst>
          </p:cNvPr>
          <p:cNvSpPr txBox="1"/>
          <p:nvPr/>
        </p:nvSpPr>
        <p:spPr>
          <a:xfrm>
            <a:off x="6405502" y="4671182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E33625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It’s not ok to share</a:t>
            </a:r>
          </a:p>
          <a:p>
            <a:pPr algn="ctr"/>
            <a:r>
              <a:rPr lang="en-US" b="1" dirty="0">
                <a:solidFill>
                  <a:srgbClr val="E33625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this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2E8EB-5C42-DDF7-6533-DB760C09CB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3763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5F6C-BF7B-B9B3-E811-E1F538941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26F9-9AF0-9888-C15F-9A359617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 Photos or Social Media Please!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118D2-DBE7-C98A-BDEE-4FEC29A09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Please do not photograph or disseminate the materials in this presentation.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D69EF2-EF05-8195-A82B-83ACB4F9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57747" y="2642042"/>
            <a:ext cx="2673457" cy="2650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AF0898-91E5-06AB-5F99-16A97383FD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1016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563E-57B2-E882-1B93-AD3DD4647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E6A8-DBFF-6345-34CA-8A68BC5D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Discussion Questions?</a:t>
            </a:r>
          </a:p>
        </p:txBody>
      </p:sp>
      <p:pic>
        <p:nvPicPr>
          <p:cNvPr id="8" name="Picture 7" descr="A purple and white microphone with a speech bubble&#10;&#10;AI-generated content may be incorrect.">
            <a:extLst>
              <a:ext uri="{FF2B5EF4-FFF2-40B4-BE49-F238E27FC236}">
                <a16:creationId xmlns:a16="http://schemas.microsoft.com/office/drawing/2014/main" id="{275E4349-02FF-6A35-0506-88396904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279" y="924900"/>
            <a:ext cx="3111768" cy="470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D817C-D474-51AF-5161-C95CB4998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632" y="2474982"/>
            <a:ext cx="2797900" cy="2812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1E22B-4294-6C07-1BC7-3A25E4D85F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b="26234"/>
          <a:stretch>
            <a:fillRect/>
          </a:stretch>
        </p:blipFill>
        <p:spPr>
          <a:xfrm>
            <a:off x="0" y="5973287"/>
            <a:ext cx="12188952" cy="884711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F9EFE21-A202-2F19-04A3-0DEC764A9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4552"/>
            <a:ext cx="5112328" cy="35930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Microphone line too long?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Was that last question more of a comment?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Use the QR code to the right to log your questions with the session moderators any time during the conference!</a:t>
            </a:r>
          </a:p>
        </p:txBody>
      </p:sp>
    </p:spTree>
    <p:extLst>
      <p:ext uri="{BB962C8B-B14F-4D97-AF65-F5344CB8AC3E}">
        <p14:creationId xmlns:p14="http://schemas.microsoft.com/office/powerpoint/2010/main" val="3119581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2365</TotalTime>
  <Words>358</Words>
  <Application>Microsoft Macintosh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SF COMPACT MEDIUM</vt:lpstr>
      <vt:lpstr>Aptos</vt:lpstr>
      <vt:lpstr>SF COMPACT BLACK</vt:lpstr>
      <vt:lpstr>Arial</vt:lpstr>
      <vt:lpstr>SF COMPACT LIGHT</vt:lpstr>
      <vt:lpstr>SF Pro Compressed Bold</vt:lpstr>
      <vt:lpstr>Aptos Display</vt:lpstr>
      <vt:lpstr>Office Theme</vt:lpstr>
      <vt:lpstr>Come say hi on BlueSky!</vt:lpstr>
      <vt:lpstr>Have fish for dinner!</vt:lpstr>
      <vt:lpstr>Disclosures</vt:lpstr>
      <vt:lpstr>Disclosures</vt:lpstr>
      <vt:lpstr>No Disclosures</vt:lpstr>
      <vt:lpstr>Photos and Social Media OK</vt:lpstr>
      <vt:lpstr>Limited Photos and Social Media OK</vt:lpstr>
      <vt:lpstr>No Photos or Social Media Please!</vt:lpstr>
      <vt:lpstr>Discussion Questions?</vt:lpstr>
      <vt:lpstr>See it at the Data Blitz!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Mckay, Lucas</dc:creator>
  <cp:lastModifiedBy>Mckay, Lucas</cp:lastModifiedBy>
  <cp:revision>70</cp:revision>
  <dcterms:created xsi:type="dcterms:W3CDTF">2025-05-01T14:29:36Z</dcterms:created>
  <dcterms:modified xsi:type="dcterms:W3CDTF">2025-05-15T20:36:37Z</dcterms:modified>
</cp:coreProperties>
</file>