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0160000" cy="7620000"/>
  <p:notesSz cx="7620000" cy="10160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591F34-6BE0-48BB-932A-1E305F9E1863}">
  <a:tblStyle styleId="{D9591F34-6BE0-48BB-932A-1E305F9E18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6" autoAdjust="0"/>
    <p:restoredTop sz="86416"/>
  </p:normalViewPr>
  <p:slideViewPr>
    <p:cSldViewPr snapToGrid="0" snapToObjects="1">
      <p:cViewPr varScale="1">
        <p:scale>
          <a:sx n="163" d="100"/>
          <a:sy n="163" d="100"/>
        </p:scale>
        <p:origin x="992" y="192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edf0b2213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846138"/>
            <a:ext cx="5643562" cy="4233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3edf0b2213_2_94:notes"/>
          <p:cNvSpPr txBox="1">
            <a:spLocks noGrp="1"/>
          </p:cNvSpPr>
          <p:nvPr>
            <p:ph type="body" idx="1"/>
          </p:nvPr>
        </p:nvSpPr>
        <p:spPr>
          <a:xfrm>
            <a:off x="846667" y="5362222"/>
            <a:ext cx="6773334" cy="5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762000" y="677333"/>
            <a:ext cx="8636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762000" y="2201333"/>
            <a:ext cx="423333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5164667" y="2201333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5164667" y="4572000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762000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3471333" y="6942667"/>
            <a:ext cx="3217333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281333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699823" y="508000"/>
            <a:ext cx="327686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4319323" y="1097140"/>
            <a:ext cx="51435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699823" y="2286000"/>
            <a:ext cx="3276864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99823" y="508000"/>
            <a:ext cx="327686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2" name="Google Shape;92;p18"/>
          <p:cNvSpPr>
            <a:spLocks noGrp="1"/>
          </p:cNvSpPr>
          <p:nvPr>
            <p:ph type="pic" idx="2"/>
          </p:nvPr>
        </p:nvSpPr>
        <p:spPr>
          <a:xfrm>
            <a:off x="4319323" y="1097140"/>
            <a:ext cx="51435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699823" y="2286000"/>
            <a:ext cx="3276864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 rot="5400000">
            <a:off x="2662590" y="64382"/>
            <a:ext cx="4834820" cy="8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 rot="5400000">
            <a:off x="5137326" y="2539118"/>
            <a:ext cx="6457598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 rot="5400000">
            <a:off x="692326" y="411868"/>
            <a:ext cx="6457598" cy="64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62" r:id="rId3"/>
    <p:sldLayoutId id="2147483663" r:id="rId4"/>
    <p:sldLayoutId id="2147483664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952775" y="6178825"/>
            <a:ext cx="87354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Lucas McKay, Ph.D., M.S.C.R.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 of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Biomedical Informatics and Neurology, Emory University, Atlanta, GA USA  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Department of Biomedical Engineering, Georgia Institute of Technology, Atlanta, GA, USA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2028" y="276804"/>
            <a:ext cx="3235945" cy="26262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BC76E-E84A-1144-A906-A028F869E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3214481"/>
            <a:ext cx="7620000" cy="2652889"/>
          </a:xfrm>
        </p:spPr>
        <p:txBody>
          <a:bodyPr anchor="ctr"/>
          <a:lstStyle/>
          <a:p>
            <a:pPr rtl="0"/>
            <a:r>
              <a:rPr lang="en-US" sz="50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BMI 510:</a:t>
            </a:r>
            <a:r>
              <a:rPr lang="en-US" sz="4800" dirty="0"/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dnorm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</a:t>
            </a:r>
            <a:br>
              <a:rPr lang="en-US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pnorm</a:t>
            </a: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1E95F6-D499-4A1C-58AD-B8F8BC7D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654646"/>
            <a:ext cx="10058400" cy="63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3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134E2-D97C-394E-D984-06F03C887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654647"/>
            <a:ext cx="10058400" cy="631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7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B1407A-C1A0-AD6B-2A5E-0EF8E7AF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654647"/>
            <a:ext cx="10058400" cy="631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2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47FB93-56C9-120E-EC23-AEB44CD5B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654647"/>
            <a:ext cx="10058400" cy="631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3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AB4BB-1E07-0D8E-1929-5C0994A84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654647"/>
            <a:ext cx="10058400" cy="631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404BA2-EBF3-1F81-7F07-5B2B43AB1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654647"/>
            <a:ext cx="10058400" cy="631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7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10339-CC1B-0614-9F44-2D73CE1FB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654647"/>
            <a:ext cx="10058400" cy="631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28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18110</TotalTime>
  <Words>55</Words>
  <Application>Microsoft Macintosh PowerPoint</Application>
  <PresentationFormat>Custom</PresentationFormat>
  <Paragraphs>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BMI 510: dnorm and pnorm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 585: Biostatistics for Machine Learning</dc:title>
  <cp:lastModifiedBy>McKay, J Lucas</cp:lastModifiedBy>
  <cp:revision>346</cp:revision>
  <dcterms:modified xsi:type="dcterms:W3CDTF">2024-02-10T20:01:57Z</dcterms:modified>
</cp:coreProperties>
</file>