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63"/>
  </p:notesMasterIdLst>
  <p:sldIdLst>
    <p:sldId id="431" r:id="rId2"/>
    <p:sldId id="484" r:id="rId3"/>
    <p:sldId id="258" r:id="rId4"/>
    <p:sldId id="436" r:id="rId5"/>
    <p:sldId id="437" r:id="rId6"/>
    <p:sldId id="439" r:id="rId7"/>
    <p:sldId id="440" r:id="rId8"/>
    <p:sldId id="432" r:id="rId9"/>
    <p:sldId id="438" r:id="rId10"/>
    <p:sldId id="259" r:id="rId11"/>
    <p:sldId id="476" r:id="rId12"/>
    <p:sldId id="477" r:id="rId13"/>
    <p:sldId id="433" r:id="rId14"/>
    <p:sldId id="441" r:id="rId15"/>
    <p:sldId id="262" r:id="rId16"/>
    <p:sldId id="442" r:id="rId17"/>
    <p:sldId id="263" r:id="rId18"/>
    <p:sldId id="264" r:id="rId19"/>
    <p:sldId id="434" r:id="rId20"/>
    <p:sldId id="435" r:id="rId21"/>
    <p:sldId id="265" r:id="rId22"/>
    <p:sldId id="266" r:id="rId23"/>
    <p:sldId id="443" r:id="rId24"/>
    <p:sldId id="445" r:id="rId25"/>
    <p:sldId id="444" r:id="rId26"/>
    <p:sldId id="446" r:id="rId27"/>
    <p:sldId id="448" r:id="rId28"/>
    <p:sldId id="479" r:id="rId29"/>
    <p:sldId id="480" r:id="rId30"/>
    <p:sldId id="481" r:id="rId31"/>
    <p:sldId id="482" r:id="rId32"/>
    <p:sldId id="483" r:id="rId33"/>
    <p:sldId id="447" r:id="rId34"/>
    <p:sldId id="449" r:id="rId35"/>
    <p:sldId id="478" r:id="rId36"/>
    <p:sldId id="270" r:id="rId37"/>
    <p:sldId id="269" r:id="rId38"/>
    <p:sldId id="452" r:id="rId39"/>
    <p:sldId id="451" r:id="rId40"/>
    <p:sldId id="453" r:id="rId41"/>
    <p:sldId id="454" r:id="rId42"/>
    <p:sldId id="455" r:id="rId43"/>
    <p:sldId id="456" r:id="rId44"/>
    <p:sldId id="457" r:id="rId45"/>
    <p:sldId id="458" r:id="rId46"/>
    <p:sldId id="459" r:id="rId47"/>
    <p:sldId id="463" r:id="rId48"/>
    <p:sldId id="460" r:id="rId49"/>
    <p:sldId id="464" r:id="rId50"/>
    <p:sldId id="465" r:id="rId51"/>
    <p:sldId id="466" r:id="rId52"/>
    <p:sldId id="467" r:id="rId53"/>
    <p:sldId id="468" r:id="rId54"/>
    <p:sldId id="469" r:id="rId55"/>
    <p:sldId id="470" r:id="rId56"/>
    <p:sldId id="471" r:id="rId57"/>
    <p:sldId id="472" r:id="rId58"/>
    <p:sldId id="474" r:id="rId59"/>
    <p:sldId id="473" r:id="rId60"/>
    <p:sldId id="261" r:id="rId61"/>
    <p:sldId id="475" r:id="rId62"/>
  </p:sldIdLst>
  <p:sldSz cx="10160000" cy="7620000"/>
  <p:notesSz cx="7620000" cy="10160000"/>
  <p:embeddedFontLst>
    <p:embeddedFont>
      <p:font typeface="Cambria Math" panose="02040503050406030204" pitchFamily="18" charset="0"/>
      <p:regular r:id="rId64"/>
    </p:embeddedFont>
    <p:embeddedFont>
      <p:font typeface="Hack" panose="020B0609030202020204" pitchFamily="49"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8" autoAdjust="0"/>
    <p:restoredTop sz="86308"/>
  </p:normalViewPr>
  <p:slideViewPr>
    <p:cSldViewPr snapToGrid="0" snapToObjects="1">
      <p:cViewPr varScale="1">
        <p:scale>
          <a:sx n="199" d="100"/>
          <a:sy n="199" d="100"/>
        </p:scale>
        <p:origin x="200" y="336"/>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B25C9-2E71-4AFB-BD84-7153984914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9DAED5-81D9-43C6-B0AC-448D18B523E0}">
      <dgm:prSet/>
      <dgm:spPr/>
      <dgm:t>
        <a:bodyPr/>
        <a:lstStyle/>
        <a:p>
          <a:pPr>
            <a:lnSpc>
              <a:spcPct val="100000"/>
            </a:lnSpc>
          </a:pPr>
          <a:r>
            <a:rPr lang="en-US"/>
            <a:t>We will learn about regression later. However, there are some important considerations about ANOVA.</a:t>
          </a:r>
        </a:p>
      </dgm:t>
    </dgm:pt>
    <dgm:pt modelId="{3E4C2AEE-081D-4A76-8D69-882EC8D741A1}" type="parTrans" cxnId="{C1AEE80F-1DF6-4E29-9747-9E6FA6703C08}">
      <dgm:prSet/>
      <dgm:spPr/>
      <dgm:t>
        <a:bodyPr/>
        <a:lstStyle/>
        <a:p>
          <a:endParaRPr lang="en-US"/>
        </a:p>
      </dgm:t>
    </dgm:pt>
    <dgm:pt modelId="{FF22EAA0-DDEA-4C72-914A-7818553711FC}" type="sibTrans" cxnId="{C1AEE80F-1DF6-4E29-9747-9E6FA6703C08}">
      <dgm:prSet/>
      <dgm:spPr/>
      <dgm:t>
        <a:bodyPr/>
        <a:lstStyle/>
        <a:p>
          <a:endParaRPr lang="en-US"/>
        </a:p>
      </dgm:t>
    </dgm:pt>
    <dgm:pt modelId="{3B1A3604-C17B-4392-A21E-8A27D4C8E902}">
      <dgm:prSet/>
      <dgm:spPr/>
      <dgm:t>
        <a:bodyPr/>
        <a:lstStyle/>
        <a:p>
          <a:pPr>
            <a:lnSpc>
              <a:spcPct val="100000"/>
            </a:lnSpc>
          </a:pPr>
          <a:r>
            <a:rPr lang="en-US"/>
            <a:t>More modern approaches create a regression style model with terms for each group, often </a:t>
          </a:r>
          <a:r>
            <a:rPr lang="en-US" i="1"/>
            <a:t>without an overall omnibus test.</a:t>
          </a:r>
          <a:endParaRPr lang="en-US"/>
        </a:p>
      </dgm:t>
    </dgm:pt>
    <dgm:pt modelId="{F326F661-2FA5-4191-8507-0D4074C26E69}" type="parTrans" cxnId="{696BBF8F-04C7-4AB9-BA75-D2134D14BD0D}">
      <dgm:prSet/>
      <dgm:spPr/>
      <dgm:t>
        <a:bodyPr/>
        <a:lstStyle/>
        <a:p>
          <a:endParaRPr lang="en-US"/>
        </a:p>
      </dgm:t>
    </dgm:pt>
    <dgm:pt modelId="{67A9FE01-D0A5-4F0B-8258-662F284A7983}" type="sibTrans" cxnId="{696BBF8F-04C7-4AB9-BA75-D2134D14BD0D}">
      <dgm:prSet/>
      <dgm:spPr/>
      <dgm:t>
        <a:bodyPr/>
        <a:lstStyle/>
        <a:p>
          <a:endParaRPr lang="en-US"/>
        </a:p>
      </dgm:t>
    </dgm:pt>
    <dgm:pt modelId="{283A5064-70FF-4854-AE0E-A78AE519BAA9}">
      <dgm:prSet/>
      <dgm:spPr/>
      <dgm:t>
        <a:bodyPr/>
        <a:lstStyle/>
        <a:p>
          <a:pPr>
            <a:lnSpc>
              <a:spcPct val="100000"/>
            </a:lnSpc>
          </a:pPr>
          <a:r>
            <a:rPr lang="en-US"/>
            <a:t>If any of the terms are statistically-significant then you would reject the omnibus null; but rejecting the omnibus null is not particularly informative in the first place.</a:t>
          </a:r>
        </a:p>
      </dgm:t>
    </dgm:pt>
    <dgm:pt modelId="{B2632649-3628-4396-AFD8-7BA66AEE7FD1}" type="parTrans" cxnId="{677DD23A-2155-4F6C-ABEE-9A414E1CC902}">
      <dgm:prSet/>
      <dgm:spPr/>
      <dgm:t>
        <a:bodyPr/>
        <a:lstStyle/>
        <a:p>
          <a:endParaRPr lang="en-US"/>
        </a:p>
      </dgm:t>
    </dgm:pt>
    <dgm:pt modelId="{D76C5934-9CE1-4168-96DF-0F935340DBFD}" type="sibTrans" cxnId="{677DD23A-2155-4F6C-ABEE-9A414E1CC902}">
      <dgm:prSet/>
      <dgm:spPr/>
      <dgm:t>
        <a:bodyPr/>
        <a:lstStyle/>
        <a:p>
          <a:endParaRPr lang="en-US"/>
        </a:p>
      </dgm:t>
    </dgm:pt>
    <dgm:pt modelId="{73B6DBB1-5C4E-45FA-91BD-CFE3626E38C6}">
      <dgm:prSet/>
      <dgm:spPr/>
      <dgm:t>
        <a:bodyPr/>
        <a:lstStyle/>
        <a:p>
          <a:pPr>
            <a:lnSpc>
              <a:spcPct val="100000"/>
            </a:lnSpc>
          </a:pPr>
          <a:r>
            <a:rPr lang="en-US"/>
            <a:t>Note that when any one test of a group being statistically-significant would cause the global null to be rejected, you must control the family-wise error rate!</a:t>
          </a:r>
        </a:p>
      </dgm:t>
    </dgm:pt>
    <dgm:pt modelId="{7665258D-805C-4427-9DEC-CBF25C1E2251}" type="parTrans" cxnId="{3AB7B832-151B-4474-8251-DE2E449541A6}">
      <dgm:prSet/>
      <dgm:spPr/>
      <dgm:t>
        <a:bodyPr/>
        <a:lstStyle/>
        <a:p>
          <a:endParaRPr lang="en-US"/>
        </a:p>
      </dgm:t>
    </dgm:pt>
    <dgm:pt modelId="{8429E902-B18C-4CF4-BCD1-7F161793BD7E}" type="sibTrans" cxnId="{3AB7B832-151B-4474-8251-DE2E449541A6}">
      <dgm:prSet/>
      <dgm:spPr/>
      <dgm:t>
        <a:bodyPr/>
        <a:lstStyle/>
        <a:p>
          <a:endParaRPr lang="en-US"/>
        </a:p>
      </dgm:t>
    </dgm:pt>
    <dgm:pt modelId="{C893716E-426B-4EC5-9E11-5CC3359830B7}" type="pres">
      <dgm:prSet presAssocID="{2FFB25C9-2E71-4AFB-BD84-715398491404}" presName="root" presStyleCnt="0">
        <dgm:presLayoutVars>
          <dgm:dir/>
          <dgm:resizeHandles val="exact"/>
        </dgm:presLayoutVars>
      </dgm:prSet>
      <dgm:spPr/>
    </dgm:pt>
    <dgm:pt modelId="{BCDDF3E9-568E-40EA-B7C3-DCDE9440F417}" type="pres">
      <dgm:prSet presAssocID="{FF9DAED5-81D9-43C6-B0AC-448D18B523E0}" presName="compNode" presStyleCnt="0"/>
      <dgm:spPr/>
    </dgm:pt>
    <dgm:pt modelId="{EEAC3982-47BB-4E93-8C58-70EB80AEE1BF}" type="pres">
      <dgm:prSet presAssocID="{FF9DAED5-81D9-43C6-B0AC-448D18B523E0}" presName="bgRect" presStyleLbl="bgShp" presStyleIdx="0" presStyleCnt="4"/>
      <dgm:spPr/>
    </dgm:pt>
    <dgm:pt modelId="{1E31E32A-125E-4735-AB09-1AE97419B9E0}" type="pres">
      <dgm:prSet presAssocID="{FF9DAED5-81D9-43C6-B0AC-448D18B523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2766E0F9-60B2-4238-9E95-1439DFCE8C94}" type="pres">
      <dgm:prSet presAssocID="{FF9DAED5-81D9-43C6-B0AC-448D18B523E0}" presName="spaceRect" presStyleCnt="0"/>
      <dgm:spPr/>
    </dgm:pt>
    <dgm:pt modelId="{D7038FD0-F7C5-4475-A365-F3645E11FEA5}" type="pres">
      <dgm:prSet presAssocID="{FF9DAED5-81D9-43C6-B0AC-448D18B523E0}" presName="parTx" presStyleLbl="revTx" presStyleIdx="0" presStyleCnt="4">
        <dgm:presLayoutVars>
          <dgm:chMax val="0"/>
          <dgm:chPref val="0"/>
        </dgm:presLayoutVars>
      </dgm:prSet>
      <dgm:spPr/>
    </dgm:pt>
    <dgm:pt modelId="{EF8338C5-1CBC-45A7-90F7-FED68639F8BB}" type="pres">
      <dgm:prSet presAssocID="{FF22EAA0-DDEA-4C72-914A-7818553711FC}" presName="sibTrans" presStyleCnt="0"/>
      <dgm:spPr/>
    </dgm:pt>
    <dgm:pt modelId="{32ED7D98-253F-44B3-89ED-C6F1D82292C1}" type="pres">
      <dgm:prSet presAssocID="{3B1A3604-C17B-4392-A21E-8A27D4C8E902}" presName="compNode" presStyleCnt="0"/>
      <dgm:spPr/>
    </dgm:pt>
    <dgm:pt modelId="{FF4FF086-7B79-4965-98AA-6539D97DC3B4}" type="pres">
      <dgm:prSet presAssocID="{3B1A3604-C17B-4392-A21E-8A27D4C8E902}" presName="bgRect" presStyleLbl="bgShp" presStyleIdx="1" presStyleCnt="4"/>
      <dgm:spPr/>
    </dgm:pt>
    <dgm:pt modelId="{582DD376-770E-4326-94A0-EA935CA6B4FB}" type="pres">
      <dgm:prSet presAssocID="{3B1A3604-C17B-4392-A21E-8A27D4C8E9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ze"/>
        </a:ext>
      </dgm:extLst>
    </dgm:pt>
    <dgm:pt modelId="{EC11ACC0-5A7E-4990-A2AF-F38C30E3AF6F}" type="pres">
      <dgm:prSet presAssocID="{3B1A3604-C17B-4392-A21E-8A27D4C8E902}" presName="spaceRect" presStyleCnt="0"/>
      <dgm:spPr/>
    </dgm:pt>
    <dgm:pt modelId="{45F1A471-34BC-4CAE-8D6F-1270DF5C2010}" type="pres">
      <dgm:prSet presAssocID="{3B1A3604-C17B-4392-A21E-8A27D4C8E902}" presName="parTx" presStyleLbl="revTx" presStyleIdx="1" presStyleCnt="4">
        <dgm:presLayoutVars>
          <dgm:chMax val="0"/>
          <dgm:chPref val="0"/>
        </dgm:presLayoutVars>
      </dgm:prSet>
      <dgm:spPr/>
    </dgm:pt>
    <dgm:pt modelId="{B84F41E9-2E5F-496F-A533-EC2674E158A7}" type="pres">
      <dgm:prSet presAssocID="{67A9FE01-D0A5-4F0B-8258-662F284A7983}" presName="sibTrans" presStyleCnt="0"/>
      <dgm:spPr/>
    </dgm:pt>
    <dgm:pt modelId="{42BC0D91-F69A-4F1F-A6EC-57378BFCAD37}" type="pres">
      <dgm:prSet presAssocID="{283A5064-70FF-4854-AE0E-A78AE519BAA9}" presName="compNode" presStyleCnt="0"/>
      <dgm:spPr/>
    </dgm:pt>
    <dgm:pt modelId="{ABA59911-10F9-4AF3-BA7F-9D4A4DF10FD0}" type="pres">
      <dgm:prSet presAssocID="{283A5064-70FF-4854-AE0E-A78AE519BAA9}" presName="bgRect" presStyleLbl="bgShp" presStyleIdx="2" presStyleCnt="4"/>
      <dgm:spPr/>
    </dgm:pt>
    <dgm:pt modelId="{371B9B7B-A153-4F9E-AB43-3D718353D98D}" type="pres">
      <dgm:prSet presAssocID="{283A5064-70FF-4854-AE0E-A78AE519BA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7929A9C5-9E56-471F-A43C-9C91EAABB854}" type="pres">
      <dgm:prSet presAssocID="{283A5064-70FF-4854-AE0E-A78AE519BAA9}" presName="spaceRect" presStyleCnt="0"/>
      <dgm:spPr/>
    </dgm:pt>
    <dgm:pt modelId="{44CAD115-9A61-42C8-A8BE-509DB7D85A85}" type="pres">
      <dgm:prSet presAssocID="{283A5064-70FF-4854-AE0E-A78AE519BAA9}" presName="parTx" presStyleLbl="revTx" presStyleIdx="2" presStyleCnt="4">
        <dgm:presLayoutVars>
          <dgm:chMax val="0"/>
          <dgm:chPref val="0"/>
        </dgm:presLayoutVars>
      </dgm:prSet>
      <dgm:spPr/>
    </dgm:pt>
    <dgm:pt modelId="{746A7D1B-74E7-48C7-800A-5763514F8AA5}" type="pres">
      <dgm:prSet presAssocID="{D76C5934-9CE1-4168-96DF-0F935340DBFD}" presName="sibTrans" presStyleCnt="0"/>
      <dgm:spPr/>
    </dgm:pt>
    <dgm:pt modelId="{C0180864-D8D7-47B2-A9D6-2AF17C39EF70}" type="pres">
      <dgm:prSet presAssocID="{73B6DBB1-5C4E-45FA-91BD-CFE3626E38C6}" presName="compNode" presStyleCnt="0"/>
      <dgm:spPr/>
    </dgm:pt>
    <dgm:pt modelId="{19D9B607-F87A-404B-A1E4-73CB27598751}" type="pres">
      <dgm:prSet presAssocID="{73B6DBB1-5C4E-45FA-91BD-CFE3626E38C6}" presName="bgRect" presStyleLbl="bgShp" presStyleIdx="3" presStyleCnt="4"/>
      <dgm:spPr/>
    </dgm:pt>
    <dgm:pt modelId="{73696059-A361-4972-9E51-D822487D2833}" type="pres">
      <dgm:prSet presAssocID="{73B6DBB1-5C4E-45FA-91BD-CFE3626E38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nger"/>
        </a:ext>
      </dgm:extLst>
    </dgm:pt>
    <dgm:pt modelId="{0EFB6EA0-D33E-4076-BED3-6DB726D8616A}" type="pres">
      <dgm:prSet presAssocID="{73B6DBB1-5C4E-45FA-91BD-CFE3626E38C6}" presName="spaceRect" presStyleCnt="0"/>
      <dgm:spPr/>
    </dgm:pt>
    <dgm:pt modelId="{46BF67EE-3377-49CA-BC3B-14894EF0E421}" type="pres">
      <dgm:prSet presAssocID="{73B6DBB1-5C4E-45FA-91BD-CFE3626E38C6}" presName="parTx" presStyleLbl="revTx" presStyleIdx="3" presStyleCnt="4">
        <dgm:presLayoutVars>
          <dgm:chMax val="0"/>
          <dgm:chPref val="0"/>
        </dgm:presLayoutVars>
      </dgm:prSet>
      <dgm:spPr/>
    </dgm:pt>
  </dgm:ptLst>
  <dgm:cxnLst>
    <dgm:cxn modelId="{C1AEE80F-1DF6-4E29-9747-9E6FA6703C08}" srcId="{2FFB25C9-2E71-4AFB-BD84-715398491404}" destId="{FF9DAED5-81D9-43C6-B0AC-448D18B523E0}" srcOrd="0" destOrd="0" parTransId="{3E4C2AEE-081D-4A76-8D69-882EC8D741A1}" sibTransId="{FF22EAA0-DDEA-4C72-914A-7818553711FC}"/>
    <dgm:cxn modelId="{3AB7B832-151B-4474-8251-DE2E449541A6}" srcId="{2FFB25C9-2E71-4AFB-BD84-715398491404}" destId="{73B6DBB1-5C4E-45FA-91BD-CFE3626E38C6}" srcOrd="3" destOrd="0" parTransId="{7665258D-805C-4427-9DEC-CBF25C1E2251}" sibTransId="{8429E902-B18C-4CF4-BCD1-7F161793BD7E}"/>
    <dgm:cxn modelId="{677DD23A-2155-4F6C-ABEE-9A414E1CC902}" srcId="{2FFB25C9-2E71-4AFB-BD84-715398491404}" destId="{283A5064-70FF-4854-AE0E-A78AE519BAA9}" srcOrd="2" destOrd="0" parTransId="{B2632649-3628-4396-AFD8-7BA66AEE7FD1}" sibTransId="{D76C5934-9CE1-4168-96DF-0F935340DBFD}"/>
    <dgm:cxn modelId="{B1E97965-09E9-41EC-AD6B-CDECA3116F2F}" type="presOf" srcId="{FF9DAED5-81D9-43C6-B0AC-448D18B523E0}" destId="{D7038FD0-F7C5-4475-A365-F3645E11FEA5}" srcOrd="0" destOrd="0" presId="urn:microsoft.com/office/officeart/2018/2/layout/IconVerticalSolidList"/>
    <dgm:cxn modelId="{CA6CBD78-FABF-4976-A128-97DAA00BF022}" type="presOf" srcId="{73B6DBB1-5C4E-45FA-91BD-CFE3626E38C6}" destId="{46BF67EE-3377-49CA-BC3B-14894EF0E421}" srcOrd="0" destOrd="0" presId="urn:microsoft.com/office/officeart/2018/2/layout/IconVerticalSolidList"/>
    <dgm:cxn modelId="{696BBF8F-04C7-4AB9-BA75-D2134D14BD0D}" srcId="{2FFB25C9-2E71-4AFB-BD84-715398491404}" destId="{3B1A3604-C17B-4392-A21E-8A27D4C8E902}" srcOrd="1" destOrd="0" parTransId="{F326F661-2FA5-4191-8507-0D4074C26E69}" sibTransId="{67A9FE01-D0A5-4F0B-8258-662F284A7983}"/>
    <dgm:cxn modelId="{78084F97-9587-4BB8-B19D-F9A1B2A4E6E4}" type="presOf" srcId="{283A5064-70FF-4854-AE0E-A78AE519BAA9}" destId="{44CAD115-9A61-42C8-A8BE-509DB7D85A85}" srcOrd="0" destOrd="0" presId="urn:microsoft.com/office/officeart/2018/2/layout/IconVerticalSolidList"/>
    <dgm:cxn modelId="{318651C3-B8B9-4FFA-9AA3-EB3E3A4EDF50}" type="presOf" srcId="{2FFB25C9-2E71-4AFB-BD84-715398491404}" destId="{C893716E-426B-4EC5-9E11-5CC3359830B7}" srcOrd="0" destOrd="0" presId="urn:microsoft.com/office/officeart/2018/2/layout/IconVerticalSolidList"/>
    <dgm:cxn modelId="{2B8425ED-A89C-44DC-AC9A-07295D6388EF}" type="presOf" srcId="{3B1A3604-C17B-4392-A21E-8A27D4C8E902}" destId="{45F1A471-34BC-4CAE-8D6F-1270DF5C2010}" srcOrd="0" destOrd="0" presId="urn:microsoft.com/office/officeart/2018/2/layout/IconVerticalSolidList"/>
    <dgm:cxn modelId="{AC39BBD0-2FCA-49E7-B931-4823F215E159}" type="presParOf" srcId="{C893716E-426B-4EC5-9E11-5CC3359830B7}" destId="{BCDDF3E9-568E-40EA-B7C3-DCDE9440F417}" srcOrd="0" destOrd="0" presId="urn:microsoft.com/office/officeart/2018/2/layout/IconVerticalSolidList"/>
    <dgm:cxn modelId="{4D1C3A50-D19C-4276-B8FE-597BAAFEC07F}" type="presParOf" srcId="{BCDDF3E9-568E-40EA-B7C3-DCDE9440F417}" destId="{EEAC3982-47BB-4E93-8C58-70EB80AEE1BF}" srcOrd="0" destOrd="0" presId="urn:microsoft.com/office/officeart/2018/2/layout/IconVerticalSolidList"/>
    <dgm:cxn modelId="{850126C5-3B07-43D6-AC4C-417BB63DEFE6}" type="presParOf" srcId="{BCDDF3E9-568E-40EA-B7C3-DCDE9440F417}" destId="{1E31E32A-125E-4735-AB09-1AE97419B9E0}" srcOrd="1" destOrd="0" presId="urn:microsoft.com/office/officeart/2018/2/layout/IconVerticalSolidList"/>
    <dgm:cxn modelId="{7B4FBBD3-BCA9-49F1-90F6-49298433159A}" type="presParOf" srcId="{BCDDF3E9-568E-40EA-B7C3-DCDE9440F417}" destId="{2766E0F9-60B2-4238-9E95-1439DFCE8C94}" srcOrd="2" destOrd="0" presId="urn:microsoft.com/office/officeart/2018/2/layout/IconVerticalSolidList"/>
    <dgm:cxn modelId="{AD9D1750-647C-403C-AB21-CA07C825440F}" type="presParOf" srcId="{BCDDF3E9-568E-40EA-B7C3-DCDE9440F417}" destId="{D7038FD0-F7C5-4475-A365-F3645E11FEA5}" srcOrd="3" destOrd="0" presId="urn:microsoft.com/office/officeart/2018/2/layout/IconVerticalSolidList"/>
    <dgm:cxn modelId="{C6E3F3CC-1498-48EC-A83F-56CCF1CE724F}" type="presParOf" srcId="{C893716E-426B-4EC5-9E11-5CC3359830B7}" destId="{EF8338C5-1CBC-45A7-90F7-FED68639F8BB}" srcOrd="1" destOrd="0" presId="urn:microsoft.com/office/officeart/2018/2/layout/IconVerticalSolidList"/>
    <dgm:cxn modelId="{65B67812-0F91-4967-8FF7-19486670FF46}" type="presParOf" srcId="{C893716E-426B-4EC5-9E11-5CC3359830B7}" destId="{32ED7D98-253F-44B3-89ED-C6F1D82292C1}" srcOrd="2" destOrd="0" presId="urn:microsoft.com/office/officeart/2018/2/layout/IconVerticalSolidList"/>
    <dgm:cxn modelId="{DCC8E13A-8B93-4EF8-955D-74BF3797B249}" type="presParOf" srcId="{32ED7D98-253F-44B3-89ED-C6F1D82292C1}" destId="{FF4FF086-7B79-4965-98AA-6539D97DC3B4}" srcOrd="0" destOrd="0" presId="urn:microsoft.com/office/officeart/2018/2/layout/IconVerticalSolidList"/>
    <dgm:cxn modelId="{1FB8FE95-5C24-4637-9953-4C679CE1E0F6}" type="presParOf" srcId="{32ED7D98-253F-44B3-89ED-C6F1D82292C1}" destId="{582DD376-770E-4326-94A0-EA935CA6B4FB}" srcOrd="1" destOrd="0" presId="urn:microsoft.com/office/officeart/2018/2/layout/IconVerticalSolidList"/>
    <dgm:cxn modelId="{E45683EC-B137-41C0-8977-F109DA9E0DF4}" type="presParOf" srcId="{32ED7D98-253F-44B3-89ED-C6F1D82292C1}" destId="{EC11ACC0-5A7E-4990-A2AF-F38C30E3AF6F}" srcOrd="2" destOrd="0" presId="urn:microsoft.com/office/officeart/2018/2/layout/IconVerticalSolidList"/>
    <dgm:cxn modelId="{EB50918D-5377-4D27-91E8-A0F58E0BB787}" type="presParOf" srcId="{32ED7D98-253F-44B3-89ED-C6F1D82292C1}" destId="{45F1A471-34BC-4CAE-8D6F-1270DF5C2010}" srcOrd="3" destOrd="0" presId="urn:microsoft.com/office/officeart/2018/2/layout/IconVerticalSolidList"/>
    <dgm:cxn modelId="{085F42FD-674D-4788-8864-1C5EEBF64BC8}" type="presParOf" srcId="{C893716E-426B-4EC5-9E11-5CC3359830B7}" destId="{B84F41E9-2E5F-496F-A533-EC2674E158A7}" srcOrd="3" destOrd="0" presId="urn:microsoft.com/office/officeart/2018/2/layout/IconVerticalSolidList"/>
    <dgm:cxn modelId="{FC5D9D55-719B-4C9F-9E5D-325209CCA7A0}" type="presParOf" srcId="{C893716E-426B-4EC5-9E11-5CC3359830B7}" destId="{42BC0D91-F69A-4F1F-A6EC-57378BFCAD37}" srcOrd="4" destOrd="0" presId="urn:microsoft.com/office/officeart/2018/2/layout/IconVerticalSolidList"/>
    <dgm:cxn modelId="{A0E61E38-5E01-40C7-AD48-DCD2BFE876EF}" type="presParOf" srcId="{42BC0D91-F69A-4F1F-A6EC-57378BFCAD37}" destId="{ABA59911-10F9-4AF3-BA7F-9D4A4DF10FD0}" srcOrd="0" destOrd="0" presId="urn:microsoft.com/office/officeart/2018/2/layout/IconVerticalSolidList"/>
    <dgm:cxn modelId="{6180A896-FEC0-4EB4-80E6-43426C94E819}" type="presParOf" srcId="{42BC0D91-F69A-4F1F-A6EC-57378BFCAD37}" destId="{371B9B7B-A153-4F9E-AB43-3D718353D98D}" srcOrd="1" destOrd="0" presId="urn:microsoft.com/office/officeart/2018/2/layout/IconVerticalSolidList"/>
    <dgm:cxn modelId="{C0DA1890-36C0-4A31-81D8-56E52AD0A68E}" type="presParOf" srcId="{42BC0D91-F69A-4F1F-A6EC-57378BFCAD37}" destId="{7929A9C5-9E56-471F-A43C-9C91EAABB854}" srcOrd="2" destOrd="0" presId="urn:microsoft.com/office/officeart/2018/2/layout/IconVerticalSolidList"/>
    <dgm:cxn modelId="{AC37F802-A5D4-4343-93C3-59DCEE2E9F88}" type="presParOf" srcId="{42BC0D91-F69A-4F1F-A6EC-57378BFCAD37}" destId="{44CAD115-9A61-42C8-A8BE-509DB7D85A85}" srcOrd="3" destOrd="0" presId="urn:microsoft.com/office/officeart/2018/2/layout/IconVerticalSolidList"/>
    <dgm:cxn modelId="{BC1952D2-B6A9-45D6-922A-4DF5F9A7E9B6}" type="presParOf" srcId="{C893716E-426B-4EC5-9E11-5CC3359830B7}" destId="{746A7D1B-74E7-48C7-800A-5763514F8AA5}" srcOrd="5" destOrd="0" presId="urn:microsoft.com/office/officeart/2018/2/layout/IconVerticalSolidList"/>
    <dgm:cxn modelId="{ABC4A664-FD7F-449F-A06B-E27B8650EC45}" type="presParOf" srcId="{C893716E-426B-4EC5-9E11-5CC3359830B7}" destId="{C0180864-D8D7-47B2-A9D6-2AF17C39EF70}" srcOrd="6" destOrd="0" presId="urn:microsoft.com/office/officeart/2018/2/layout/IconVerticalSolidList"/>
    <dgm:cxn modelId="{F00DC5EA-C5FF-430F-9C12-CA2BFC88D46B}" type="presParOf" srcId="{C0180864-D8D7-47B2-A9D6-2AF17C39EF70}" destId="{19D9B607-F87A-404B-A1E4-73CB27598751}" srcOrd="0" destOrd="0" presId="urn:microsoft.com/office/officeart/2018/2/layout/IconVerticalSolidList"/>
    <dgm:cxn modelId="{9AF7D40C-524E-4431-A1FF-3A701ADEF8E9}" type="presParOf" srcId="{C0180864-D8D7-47B2-A9D6-2AF17C39EF70}" destId="{73696059-A361-4972-9E51-D822487D2833}" srcOrd="1" destOrd="0" presId="urn:microsoft.com/office/officeart/2018/2/layout/IconVerticalSolidList"/>
    <dgm:cxn modelId="{361FD136-830C-448F-A08C-0C1314CE1F4B}" type="presParOf" srcId="{C0180864-D8D7-47B2-A9D6-2AF17C39EF70}" destId="{0EFB6EA0-D33E-4076-BED3-6DB726D8616A}" srcOrd="2" destOrd="0" presId="urn:microsoft.com/office/officeart/2018/2/layout/IconVerticalSolidList"/>
    <dgm:cxn modelId="{D2A52743-61D0-4F18-9BFE-054CE47F40ED}" type="presParOf" srcId="{C0180864-D8D7-47B2-A9D6-2AF17C39EF70}" destId="{46BF67EE-3377-49CA-BC3B-14894EF0E4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C3982-47BB-4E93-8C58-70EB80AEE1BF}">
      <dsp:nvSpPr>
        <dsp:cNvPr id="0" name=""/>
        <dsp:cNvSpPr/>
      </dsp:nvSpPr>
      <dsp:spPr>
        <a:xfrm>
          <a:off x="0" y="2006"/>
          <a:ext cx="8763000" cy="10170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1E32A-125E-4735-AB09-1AE97419B9E0}">
      <dsp:nvSpPr>
        <dsp:cNvPr id="0" name=""/>
        <dsp:cNvSpPr/>
      </dsp:nvSpPr>
      <dsp:spPr>
        <a:xfrm>
          <a:off x="307646" y="230834"/>
          <a:ext cx="559356" cy="5593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38FD0-F7C5-4475-A365-F3645E11FEA5}">
      <dsp:nvSpPr>
        <dsp:cNvPr id="0" name=""/>
        <dsp:cNvSpPr/>
      </dsp:nvSpPr>
      <dsp:spPr>
        <a:xfrm>
          <a:off x="1174648" y="2006"/>
          <a:ext cx="7588351" cy="101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34" tIns="107634" rIns="107634" bIns="107634" numCol="1" spcCol="1270" anchor="ctr" anchorCtr="0">
          <a:noAutofit/>
        </a:bodyPr>
        <a:lstStyle/>
        <a:p>
          <a:pPr marL="0" lvl="0" indent="0" algn="l" defTabSz="800100">
            <a:lnSpc>
              <a:spcPct val="100000"/>
            </a:lnSpc>
            <a:spcBef>
              <a:spcPct val="0"/>
            </a:spcBef>
            <a:spcAft>
              <a:spcPct val="35000"/>
            </a:spcAft>
            <a:buNone/>
          </a:pPr>
          <a:r>
            <a:rPr lang="en-US" sz="1800" kern="1200"/>
            <a:t>We will learn about regression later. However, there are some important considerations about ANOVA.</a:t>
          </a:r>
        </a:p>
      </dsp:txBody>
      <dsp:txXfrm>
        <a:off x="1174648" y="2006"/>
        <a:ext cx="7588351" cy="1017011"/>
      </dsp:txXfrm>
    </dsp:sp>
    <dsp:sp modelId="{FF4FF086-7B79-4965-98AA-6539D97DC3B4}">
      <dsp:nvSpPr>
        <dsp:cNvPr id="0" name=""/>
        <dsp:cNvSpPr/>
      </dsp:nvSpPr>
      <dsp:spPr>
        <a:xfrm>
          <a:off x="0" y="1273271"/>
          <a:ext cx="8763000" cy="10170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DD376-770E-4326-94A0-EA935CA6B4FB}">
      <dsp:nvSpPr>
        <dsp:cNvPr id="0" name=""/>
        <dsp:cNvSpPr/>
      </dsp:nvSpPr>
      <dsp:spPr>
        <a:xfrm>
          <a:off x="307646" y="1502099"/>
          <a:ext cx="559356" cy="5593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1A471-34BC-4CAE-8D6F-1270DF5C2010}">
      <dsp:nvSpPr>
        <dsp:cNvPr id="0" name=""/>
        <dsp:cNvSpPr/>
      </dsp:nvSpPr>
      <dsp:spPr>
        <a:xfrm>
          <a:off x="1174648" y="1273271"/>
          <a:ext cx="7588351" cy="101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34" tIns="107634" rIns="107634" bIns="107634" numCol="1" spcCol="1270" anchor="ctr" anchorCtr="0">
          <a:noAutofit/>
        </a:bodyPr>
        <a:lstStyle/>
        <a:p>
          <a:pPr marL="0" lvl="0" indent="0" algn="l" defTabSz="800100">
            <a:lnSpc>
              <a:spcPct val="100000"/>
            </a:lnSpc>
            <a:spcBef>
              <a:spcPct val="0"/>
            </a:spcBef>
            <a:spcAft>
              <a:spcPct val="35000"/>
            </a:spcAft>
            <a:buNone/>
          </a:pPr>
          <a:r>
            <a:rPr lang="en-US" sz="1800" kern="1200"/>
            <a:t>More modern approaches create a regression style model with terms for each group, often </a:t>
          </a:r>
          <a:r>
            <a:rPr lang="en-US" sz="1800" i="1" kern="1200"/>
            <a:t>without an overall omnibus test.</a:t>
          </a:r>
          <a:endParaRPr lang="en-US" sz="1800" kern="1200"/>
        </a:p>
      </dsp:txBody>
      <dsp:txXfrm>
        <a:off x="1174648" y="1273271"/>
        <a:ext cx="7588351" cy="1017011"/>
      </dsp:txXfrm>
    </dsp:sp>
    <dsp:sp modelId="{ABA59911-10F9-4AF3-BA7F-9D4A4DF10FD0}">
      <dsp:nvSpPr>
        <dsp:cNvPr id="0" name=""/>
        <dsp:cNvSpPr/>
      </dsp:nvSpPr>
      <dsp:spPr>
        <a:xfrm>
          <a:off x="0" y="2544536"/>
          <a:ext cx="8763000" cy="10170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B9B7B-A153-4F9E-AB43-3D718353D98D}">
      <dsp:nvSpPr>
        <dsp:cNvPr id="0" name=""/>
        <dsp:cNvSpPr/>
      </dsp:nvSpPr>
      <dsp:spPr>
        <a:xfrm>
          <a:off x="307646" y="2773364"/>
          <a:ext cx="559356" cy="5593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AD115-9A61-42C8-A8BE-509DB7D85A85}">
      <dsp:nvSpPr>
        <dsp:cNvPr id="0" name=""/>
        <dsp:cNvSpPr/>
      </dsp:nvSpPr>
      <dsp:spPr>
        <a:xfrm>
          <a:off x="1174648" y="2544536"/>
          <a:ext cx="7588351" cy="101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34" tIns="107634" rIns="107634" bIns="107634" numCol="1" spcCol="1270" anchor="ctr" anchorCtr="0">
          <a:noAutofit/>
        </a:bodyPr>
        <a:lstStyle/>
        <a:p>
          <a:pPr marL="0" lvl="0" indent="0" algn="l" defTabSz="800100">
            <a:lnSpc>
              <a:spcPct val="100000"/>
            </a:lnSpc>
            <a:spcBef>
              <a:spcPct val="0"/>
            </a:spcBef>
            <a:spcAft>
              <a:spcPct val="35000"/>
            </a:spcAft>
            <a:buNone/>
          </a:pPr>
          <a:r>
            <a:rPr lang="en-US" sz="1800" kern="1200"/>
            <a:t>If any of the terms are statistically-significant then you would reject the omnibus null; but rejecting the omnibus null is not particularly informative in the first place.</a:t>
          </a:r>
        </a:p>
      </dsp:txBody>
      <dsp:txXfrm>
        <a:off x="1174648" y="2544536"/>
        <a:ext cx="7588351" cy="1017011"/>
      </dsp:txXfrm>
    </dsp:sp>
    <dsp:sp modelId="{19D9B607-F87A-404B-A1E4-73CB27598751}">
      <dsp:nvSpPr>
        <dsp:cNvPr id="0" name=""/>
        <dsp:cNvSpPr/>
      </dsp:nvSpPr>
      <dsp:spPr>
        <a:xfrm>
          <a:off x="0" y="3815801"/>
          <a:ext cx="8763000" cy="10170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96059-A361-4972-9E51-D822487D2833}">
      <dsp:nvSpPr>
        <dsp:cNvPr id="0" name=""/>
        <dsp:cNvSpPr/>
      </dsp:nvSpPr>
      <dsp:spPr>
        <a:xfrm>
          <a:off x="307646" y="4044629"/>
          <a:ext cx="559356" cy="5593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F67EE-3377-49CA-BC3B-14894EF0E421}">
      <dsp:nvSpPr>
        <dsp:cNvPr id="0" name=""/>
        <dsp:cNvSpPr/>
      </dsp:nvSpPr>
      <dsp:spPr>
        <a:xfrm>
          <a:off x="1174648" y="3815801"/>
          <a:ext cx="7588351" cy="101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34" tIns="107634" rIns="107634" bIns="107634" numCol="1" spcCol="1270" anchor="ctr" anchorCtr="0">
          <a:noAutofit/>
        </a:bodyPr>
        <a:lstStyle/>
        <a:p>
          <a:pPr marL="0" lvl="0" indent="0" algn="l" defTabSz="800100">
            <a:lnSpc>
              <a:spcPct val="100000"/>
            </a:lnSpc>
            <a:spcBef>
              <a:spcPct val="0"/>
            </a:spcBef>
            <a:spcAft>
              <a:spcPct val="35000"/>
            </a:spcAft>
            <a:buNone/>
          </a:pPr>
          <a:r>
            <a:rPr lang="en-US" sz="1800" kern="1200"/>
            <a:t>Note that when any one test of a group being statistically-significant would cause the global null to be rejected, you must control the family-wise error rate!</a:t>
          </a:r>
        </a:p>
      </dsp:txBody>
      <dsp:txXfrm>
        <a:off x="1174648" y="3815801"/>
        <a:ext cx="7588351" cy="10170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54333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8" r:id="rId3"/>
    <p:sldLayoutId id="2147483662" r:id="rId4"/>
    <p:sldLayoutId id="2147483663" r:id="rId5"/>
    <p:sldLayoutId id="2147483664" r:id="rId6"/>
    <p:sldLayoutId id="2147483665"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0.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61.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8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90.png"/></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2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image" Target="../media/image290.png"/><Relationship Id="rId7" Type="http://schemas.openxmlformats.org/officeDocument/2006/relationships/image" Target="../media/image280.png"/><Relationship Id="rId1" Type="http://schemas.openxmlformats.org/officeDocument/2006/relationships/slideLayout" Target="../slideLayouts/slideLayout8.xml"/><Relationship Id="rId6" Type="http://schemas.openxmlformats.org/officeDocument/2006/relationships/image" Target="../media/image270.png"/><Relationship Id="rId5" Type="http://schemas.openxmlformats.org/officeDocument/2006/relationships/image" Target="../media/image260.png"/><Relationship Id="rId10" Type="http://schemas.openxmlformats.org/officeDocument/2006/relationships/image" Target="../media/image310.png"/><Relationship Id="rId4" Type="http://schemas.openxmlformats.org/officeDocument/2006/relationships/image" Target="../media/image250.png"/><Relationship Id="rId9" Type="http://schemas.openxmlformats.org/officeDocument/2006/relationships/image" Target="../media/image3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3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330.png"/></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Analysis of Variance</a:t>
            </a:r>
          </a:p>
        </p:txBody>
      </p:sp>
    </p:spTree>
    <p:extLst>
      <p:ext uri="{BB962C8B-B14F-4D97-AF65-F5344CB8AC3E}">
        <p14:creationId xmlns:p14="http://schemas.microsoft.com/office/powerpoint/2010/main" val="2249101469"/>
      </p:ext>
    </p:extLst>
  </p:cSld>
  <p:clrMapOvr>
    <a:masterClrMapping/>
  </p:clrMapOvr>
  <mc:AlternateContent xmlns:mc="http://schemas.openxmlformats.org/markup-compatibility/2006" xmlns:p14="http://schemas.microsoft.com/office/powerpoint/2010/main">
    <mc:Choice Requires="p14">
      <p:transition spd="slow" p14:dur="2000" advTm="8333"/>
    </mc:Choice>
    <mc:Fallback xmlns="">
      <p:transition spd="slow" advTm="83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Tree>
    <p:extLst>
      <p:ext uri="{BB962C8B-B14F-4D97-AF65-F5344CB8AC3E}">
        <p14:creationId xmlns:p14="http://schemas.microsoft.com/office/powerpoint/2010/main" val="2235298281"/>
      </p:ext>
    </p:extLst>
  </p:cSld>
  <p:clrMapOvr>
    <a:masterClrMapping/>
  </p:clrMapOvr>
  <mc:AlternateContent xmlns:mc="http://schemas.openxmlformats.org/markup-compatibility/2006" xmlns:p14="http://schemas.microsoft.com/office/powerpoint/2010/main">
    <mc:Choice Requires="p14">
      <p:transition spd="slow" p14:dur="2000" advTm="32566"/>
    </mc:Choice>
    <mc:Fallback xmlns="">
      <p:transition spd="slow" advTm="325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
        <p:nvSpPr>
          <p:cNvPr id="7" name="TextBox 6">
            <a:extLst>
              <a:ext uri="{FF2B5EF4-FFF2-40B4-BE49-F238E27FC236}">
                <a16:creationId xmlns:a16="http://schemas.microsoft.com/office/drawing/2014/main" id="{A802AB6F-688F-4DBD-90BF-B7F1A9E6607C}"/>
              </a:ext>
            </a:extLst>
          </p:cNvPr>
          <p:cNvSpPr txBox="1"/>
          <p:nvPr/>
        </p:nvSpPr>
        <p:spPr>
          <a:xfrm>
            <a:off x="698500" y="1941849"/>
            <a:ext cx="2568994" cy="523220"/>
          </a:xfrm>
          <a:prstGeom prst="rect">
            <a:avLst/>
          </a:prstGeom>
          <a:noFill/>
        </p:spPr>
        <p:txBody>
          <a:bodyPr wrap="square" rtlCol="0">
            <a:spAutoFit/>
          </a:bodyPr>
          <a:lstStyle/>
          <a:p>
            <a:r>
              <a:rPr lang="en-US" dirty="0"/>
              <a:t>Lab codes are DATA. Data in variable names is bad form.</a:t>
            </a:r>
          </a:p>
        </p:txBody>
      </p:sp>
      <p:sp>
        <p:nvSpPr>
          <p:cNvPr id="8" name="TextBox 7">
            <a:extLst>
              <a:ext uri="{FF2B5EF4-FFF2-40B4-BE49-F238E27FC236}">
                <a16:creationId xmlns:a16="http://schemas.microsoft.com/office/drawing/2014/main" id="{ABF088C9-BDA5-9A77-BADB-2CB14B90D79F}"/>
              </a:ext>
            </a:extLst>
          </p:cNvPr>
          <p:cNvSpPr txBox="1"/>
          <p:nvPr/>
        </p:nvSpPr>
        <p:spPr>
          <a:xfrm>
            <a:off x="6236178" y="1941849"/>
            <a:ext cx="3862717" cy="523220"/>
          </a:xfrm>
          <a:prstGeom prst="rect">
            <a:avLst/>
          </a:prstGeom>
          <a:noFill/>
        </p:spPr>
        <p:txBody>
          <a:bodyPr wrap="square" rtlCol="0">
            <a:spAutoFit/>
          </a:bodyPr>
          <a:lstStyle/>
          <a:p>
            <a:r>
              <a:rPr lang="en-US" dirty="0"/>
              <a:t>Lab codes are also categorical variables. Entering as numbers can lead to errors.</a:t>
            </a:r>
          </a:p>
        </p:txBody>
      </p:sp>
    </p:spTree>
    <p:extLst>
      <p:ext uri="{BB962C8B-B14F-4D97-AF65-F5344CB8AC3E}">
        <p14:creationId xmlns:p14="http://schemas.microsoft.com/office/powerpoint/2010/main" val="1379897023"/>
      </p:ext>
    </p:extLst>
  </p:cSld>
  <p:clrMapOvr>
    <a:masterClrMapping/>
  </p:clrMapOvr>
  <mc:AlternateContent xmlns:mc="http://schemas.openxmlformats.org/markup-compatibility/2006" xmlns:p14="http://schemas.microsoft.com/office/powerpoint/2010/main">
    <mc:Choice Requires="p14">
      <p:transition spd="slow" p14:dur="2000" advTm="121533"/>
    </mc:Choice>
    <mc:Fallback xmlns="">
      <p:transition spd="slow" advTm="121533"/>
    </mc:Fallback>
  </mc:AlternateContent>
  <p:extLst>
    <p:ext uri="{3A86A75C-4F4B-4683-9AE1-C65F6400EC91}">
      <p14:laserTraceLst xmlns:p14="http://schemas.microsoft.com/office/powerpoint/2010/main">
        <p14:tracePtLst>
          <p14:tracePt t="20194" x="5508625" y="7131050"/>
          <p14:tracePt t="20197" x="5372100" y="7058025"/>
          <p14:tracePt t="20209" x="5268913" y="6994525"/>
          <p14:tracePt t="20220" x="5084763" y="6897688"/>
          <p14:tracePt t="20231" x="4972050" y="6834188"/>
          <p14:tracePt t="20243" x="4795838" y="6737350"/>
          <p14:tracePt t="20252" x="4643438" y="6650038"/>
          <p14:tracePt t="20265" x="4546600" y="6592888"/>
          <p14:tracePt t="20276" x="4402138" y="6497638"/>
          <p14:tracePt t="20287" x="4330700" y="6448425"/>
          <p14:tracePt t="20299" x="4233863" y="6384925"/>
          <p14:tracePt t="20310" x="4154488" y="6311900"/>
          <p14:tracePt t="20322" x="4113213" y="6264275"/>
          <p14:tracePt t="20333" x="4073525" y="6216650"/>
          <p14:tracePt t="20343" x="4049713" y="6176963"/>
          <p14:tracePt t="20353" x="4017963" y="6119813"/>
          <p14:tracePt t="20366" x="3976688" y="6048375"/>
          <p14:tracePt t="20378" x="3952875" y="5999163"/>
          <p14:tracePt t="20389" x="3937000" y="5951538"/>
          <p14:tracePt t="20400" x="3937000" y="5903913"/>
          <p14:tracePt t="20409" x="3937000" y="5862638"/>
          <p14:tracePt t="20422" x="3937000" y="5838825"/>
          <p14:tracePt t="20434" x="3937000" y="5815013"/>
          <p14:tracePt t="20445" x="3937000" y="5783263"/>
          <p14:tracePt t="20456" x="3929063" y="5759450"/>
          <p14:tracePt t="20468" x="3921125" y="5727700"/>
          <p14:tracePt t="20479" x="3897313" y="5678488"/>
          <p14:tracePt t="20491" x="3873500" y="5614988"/>
          <p14:tracePt t="20502" x="3808413" y="5502275"/>
          <p14:tracePt t="20512" x="3744913" y="5365750"/>
          <p14:tracePt t="20525" x="3697288" y="5286375"/>
          <p14:tracePt t="20535" x="3624263" y="5157788"/>
          <p14:tracePt t="20546" x="3552825" y="5076825"/>
          <p14:tracePt t="20558" x="3416300" y="4932363"/>
          <p14:tracePt t="20569" x="3263900" y="4787900"/>
          <p14:tracePt t="20580" x="3143250" y="4684713"/>
          <p14:tracePt t="20591" x="2959100" y="4524375"/>
          <p14:tracePt t="20602" x="2822575" y="4411663"/>
          <p14:tracePt t="20614" x="2630488" y="4251325"/>
          <p14:tracePt t="20625" x="2462213" y="4098925"/>
          <p14:tracePt t="20637" x="2349500" y="4010025"/>
          <p14:tracePt t="20648" x="2252663" y="3906838"/>
          <p14:tracePt t="20658" x="2205038" y="3849688"/>
          <p14:tracePt t="20670" x="2189163" y="3810000"/>
          <p14:tracePt t="20681" x="2173288" y="3754438"/>
          <p14:tracePt t="20692" x="2165350" y="3705225"/>
          <p14:tracePt t="20704" x="2165350" y="3625850"/>
          <p14:tracePt t="20715" x="2165350" y="3505200"/>
          <p14:tracePt t="20726" x="2165350" y="3424238"/>
          <p14:tracePt t="20738" x="2117725" y="3271838"/>
          <p14:tracePt t="20749" x="2076450" y="3176588"/>
          <p14:tracePt t="20760" x="2005013" y="3024188"/>
          <p14:tracePt t="20772" x="1939925" y="2919413"/>
          <p14:tracePt t="20783" x="1916113" y="2871788"/>
          <p14:tracePt t="20794" x="1868488" y="2814638"/>
          <p14:tracePt t="20805" x="1844675" y="2782888"/>
          <p14:tracePt t="20817" x="1804988" y="2743200"/>
          <p14:tracePt t="20827" x="1763713" y="2719388"/>
          <p14:tracePt t="20839" x="1739900" y="2703513"/>
          <p14:tracePt t="20850" x="1708150" y="2687638"/>
          <p14:tracePt t="20861" x="1692275" y="2687638"/>
          <p14:tracePt t="20872" x="1684338" y="2679700"/>
          <p14:tracePt t="20884" x="1668463" y="2679700"/>
          <p14:tracePt t="20895" x="1652588" y="2687638"/>
          <p14:tracePt t="20908" x="1619250" y="2687638"/>
          <p14:tracePt t="20917" x="1547813" y="2687638"/>
          <p14:tracePt t="20929" x="1500188" y="2687638"/>
          <p14:tracePt t="20941" x="1443038" y="2687638"/>
          <p14:tracePt t="20951" x="1371600" y="2671763"/>
          <p14:tracePt t="20963" x="1314450" y="2654300"/>
          <p14:tracePt t="20975" x="1298575" y="2654300"/>
          <p14:tracePt t="20985" x="1274763" y="2630488"/>
          <p14:tracePt t="20996" x="1266825" y="2614613"/>
          <p14:tracePt t="21008" x="1266825" y="2598738"/>
          <p14:tracePt t="21019" x="1266825" y="2590800"/>
          <p14:tracePt t="21030" x="1258888" y="2574925"/>
          <p14:tracePt t="21041" x="1258888" y="2566988"/>
          <p14:tracePt t="21053" x="1250950" y="2559050"/>
          <p14:tracePt t="21075" x="1243013" y="2559050"/>
          <p14:tracePt t="21098" x="1235075" y="2559050"/>
          <p14:tracePt t="21109" x="1227138" y="2559050"/>
          <p14:tracePt t="21120" x="1211263" y="2559050"/>
          <p14:tracePt t="21131" x="1195388" y="2559050"/>
          <p14:tracePt t="21142" x="1179513" y="2559050"/>
          <p14:tracePt t="21154" x="1169988" y="2559050"/>
          <p14:tracePt t="21165" x="1154113" y="2559050"/>
          <p14:tracePt t="21175" x="1146175" y="2559050"/>
          <p14:tracePt t="21187" x="1130300" y="2551113"/>
          <p14:tracePt t="21199" x="1066800" y="2535238"/>
          <p14:tracePt t="21210" x="1001713" y="2519363"/>
          <p14:tracePt t="21222" x="882650" y="2478088"/>
          <p14:tracePt t="21233" x="785813" y="2446338"/>
          <p14:tracePt t="21244" x="754063" y="2430463"/>
          <p14:tracePt t="21276" x="762000" y="2430463"/>
          <p14:tracePt t="21289" x="777875" y="2430463"/>
          <p14:tracePt t="21300" x="793750" y="2438400"/>
          <p14:tracePt t="21311" x="809625" y="2438400"/>
          <p14:tracePt t="21322" x="817563" y="2438400"/>
          <p14:tracePt t="21334" x="833438" y="2438400"/>
          <p14:tracePt t="21345" x="841375" y="2430463"/>
          <p14:tracePt t="21358" x="866775" y="2430463"/>
          <p14:tracePt t="21367" x="898525" y="2430463"/>
          <p14:tracePt t="21377" x="922338" y="2430463"/>
          <p14:tracePt t="21391" x="954088" y="2430463"/>
          <p14:tracePt t="21402" x="1027113" y="2430463"/>
          <p14:tracePt t="21411" x="1203325" y="2438400"/>
          <p14:tracePt t="21422" x="1466850" y="2454275"/>
          <p14:tracePt t="21433" x="1668463" y="2462213"/>
          <p14:tracePt t="21444" x="1900238" y="2470150"/>
          <p14:tracePt t="21456" x="2052638" y="2478088"/>
          <p14:tracePt t="21467" x="2173288" y="2478088"/>
          <p14:tracePt t="21478" x="2220913" y="2478088"/>
          <p14:tracePt t="21490" x="2252663" y="2478088"/>
          <p14:tracePt t="21692" x="2260600" y="2486025"/>
          <p14:tracePt t="21703" x="2270125" y="2501900"/>
          <p14:tracePt t="21715" x="2278063" y="2519363"/>
          <p14:tracePt t="21726" x="2293938" y="2535238"/>
          <p14:tracePt t="21737" x="2317750" y="2582863"/>
          <p14:tracePt t="21750" x="2341563" y="2638425"/>
          <p14:tracePt t="21761" x="2365375" y="2687638"/>
          <p14:tracePt t="21772" x="2420938" y="2767013"/>
          <p14:tracePt t="21784" x="2486025" y="2840038"/>
          <p14:tracePt t="21795" x="2549525" y="2895600"/>
          <p14:tracePt t="21808" x="2565400" y="2919413"/>
          <p14:tracePt t="21818" x="2573338" y="2927350"/>
          <p14:tracePt t="21829" x="2582863" y="2927350"/>
          <p14:tracePt t="21841" x="2582863" y="2935288"/>
          <p14:tracePt t="21930" x="2582863" y="2927350"/>
          <p14:tracePt t="21941" x="2590800" y="2927350"/>
          <p14:tracePt t="21952" x="2598738" y="2919413"/>
          <p14:tracePt t="22144" x="2606675" y="2919413"/>
          <p14:tracePt t="22189" x="2630488" y="2911475"/>
          <p14:tracePt t="22198" x="2654300" y="2903538"/>
          <p14:tracePt t="22212" x="2686050" y="2903538"/>
          <p14:tracePt t="22223" x="2717800" y="2895600"/>
          <p14:tracePt t="22234" x="2798763" y="2887663"/>
          <p14:tracePt t="22245" x="2982913" y="2871788"/>
          <p14:tracePt t="22258" x="3327400" y="2879725"/>
          <p14:tracePt t="22268" x="3529013" y="2895600"/>
          <p14:tracePt t="22279" x="3640138" y="2919413"/>
          <p14:tracePt t="22291" x="3681413" y="2919413"/>
          <p14:tracePt t="22301" x="3729038" y="2919413"/>
          <p14:tracePt t="22312" x="3760788" y="2919413"/>
          <p14:tracePt t="22325" x="3768725" y="2919413"/>
          <p14:tracePt t="22392" x="3768725" y="2927350"/>
          <p14:tracePt t="22526" x="3760788" y="2927350"/>
          <p14:tracePt t="22549" x="3752850" y="2927350"/>
          <p14:tracePt t="22560" x="3736975" y="2927350"/>
          <p14:tracePt t="22571" x="3729038" y="2919413"/>
          <p14:tracePt t="22594" x="3721100" y="2919413"/>
          <p14:tracePt t="22650" x="3729038" y="2919413"/>
          <p14:tracePt t="22661" x="3744913" y="2919413"/>
          <p14:tracePt t="22672" x="3760788" y="2911475"/>
          <p14:tracePt t="22684" x="3792538" y="2903538"/>
          <p14:tracePt t="22695" x="3881438" y="2895600"/>
          <p14:tracePt t="22708" x="3968750" y="2895600"/>
          <p14:tracePt t="22720" x="4017963" y="2895600"/>
          <p14:tracePt t="22729" x="4033838" y="2895600"/>
          <p14:tracePt t="22742" x="4065588" y="2895600"/>
          <p14:tracePt t="22751" x="4081463" y="2903538"/>
          <p14:tracePt t="22763" x="4089400" y="2903538"/>
          <p14:tracePt t="22775" x="4097338" y="2903538"/>
          <p14:tracePt t="22864" x="4105275" y="2903538"/>
          <p14:tracePt t="22886" x="4113213" y="2903538"/>
          <p14:tracePt t="22897" x="4121150" y="2903538"/>
          <p14:tracePt t="22920" x="4146550" y="2911475"/>
          <p14:tracePt t="22931" x="4170363" y="2911475"/>
          <p14:tracePt t="22942" x="4194175" y="2919413"/>
          <p14:tracePt t="22954" x="4210050" y="2919413"/>
          <p14:tracePt t="22965" x="4217988" y="2919413"/>
          <p14:tracePt t="22976" x="4225925" y="2919413"/>
          <p14:tracePt t="23044" x="4233863" y="2919413"/>
          <p14:tracePt t="23066" x="4241800" y="2919413"/>
          <p14:tracePt t="23078" x="4249738" y="2911475"/>
          <p14:tracePt t="23100" x="4257675" y="2911475"/>
          <p14:tracePt t="23122" x="4281488" y="2911475"/>
          <p14:tracePt t="23134" x="4314825" y="2903538"/>
          <p14:tracePt t="23145" x="4346575" y="2903538"/>
          <p14:tracePt t="23156" x="4378325" y="2903538"/>
          <p14:tracePt t="23167" x="4433888" y="2903538"/>
          <p14:tracePt t="23179" x="4506913" y="2895600"/>
          <p14:tracePt t="23191" x="4570413" y="2895600"/>
          <p14:tracePt t="23202" x="4699000" y="2887663"/>
          <p14:tracePt t="23212" x="4906963" y="2879725"/>
          <p14:tracePt t="23223" x="5156200" y="2879725"/>
          <p14:tracePt t="23235" x="5308600" y="2895600"/>
          <p14:tracePt t="23247" x="5405438" y="2911475"/>
          <p14:tracePt t="23258" x="5421313" y="2911475"/>
          <p14:tracePt t="23269" x="5429250" y="2919413"/>
          <p14:tracePt t="23312" x="5421313" y="2919413"/>
          <p14:tracePt t="23527" x="5437188" y="2911475"/>
          <p14:tracePt t="23539" x="5453063" y="2911475"/>
          <p14:tracePt t="23548" x="5484813" y="2911475"/>
          <p14:tracePt t="23560" x="5508625" y="2911475"/>
          <p14:tracePt t="23571" x="5581650" y="2911475"/>
          <p14:tracePt t="23582" x="5653088" y="2911475"/>
          <p14:tracePt t="23593" x="5710238" y="2903538"/>
          <p14:tracePt t="23605" x="5741988" y="2903538"/>
          <p14:tracePt t="23616" x="5773738" y="2903538"/>
          <p14:tracePt t="23627" x="5797550" y="2903538"/>
          <p14:tracePt t="23639" x="5813425" y="2903538"/>
          <p14:tracePt t="23650" x="5829300" y="2903538"/>
          <p14:tracePt t="23661" x="5853113" y="2903538"/>
          <p14:tracePt t="23672" x="5878513" y="2903538"/>
          <p14:tracePt t="23683" x="5910263" y="2903538"/>
          <p14:tracePt t="23695" x="5965825" y="2903538"/>
          <p14:tracePt t="23706" x="5989638" y="2903538"/>
          <p14:tracePt t="23717" x="6013450" y="2911475"/>
          <p14:tracePt t="23728" x="6030913" y="2911475"/>
          <p14:tracePt t="23740" x="6038850" y="2911475"/>
          <p14:tracePt t="23751" x="6046788" y="2911475"/>
          <p14:tracePt t="23808" x="6054725" y="2911475"/>
          <p14:tracePt t="23852" x="6062663" y="2911475"/>
          <p14:tracePt t="23863" x="6070600" y="2911475"/>
          <p14:tracePt t="23876" x="6078538" y="2911475"/>
          <p14:tracePt t="23887" x="6094413" y="2903538"/>
          <p14:tracePt t="23899" x="6118225" y="2903538"/>
          <p14:tracePt t="23910" x="6175375" y="2911475"/>
          <p14:tracePt t="23921" x="6254750" y="2911475"/>
          <p14:tracePt t="23932" x="6335713" y="2919413"/>
          <p14:tracePt t="23944" x="6478588" y="2935288"/>
          <p14:tracePt t="23955" x="6648450" y="2959100"/>
          <p14:tracePt t="23966" x="6808788" y="2976563"/>
          <p14:tracePt t="23977" x="6911975" y="2984500"/>
          <p14:tracePt t="23989" x="7016750" y="3000375"/>
          <p14:tracePt t="24000" x="7080250" y="3008313"/>
          <p14:tracePt t="24011" x="7113588" y="3008313"/>
          <p14:tracePt t="24023" x="7129463" y="3008313"/>
          <p14:tracePt t="24034" x="7145338" y="3008313"/>
          <p14:tracePt t="24045" x="7153275" y="3008313"/>
          <p14:tracePt t="24058" x="7169150" y="3008313"/>
          <p14:tracePt t="24068" x="7177088" y="3008313"/>
          <p14:tracePt t="24078" x="7192963" y="3008313"/>
          <p14:tracePt t="24111" x="7200900" y="3008313"/>
          <p14:tracePt t="24134" x="7208838" y="3008313"/>
          <p14:tracePt t="24144" x="7240588" y="3000375"/>
          <p14:tracePt t="24158" x="7281863" y="3000375"/>
          <p14:tracePt t="24169" x="7385050" y="2992438"/>
          <p14:tracePt t="24180" x="7545388" y="3000375"/>
          <p14:tracePt t="24192" x="7729538" y="3008313"/>
          <p14:tracePt t="24203" x="7907338" y="3024188"/>
          <p14:tracePt t="24214" x="8059738" y="3048000"/>
          <p14:tracePt t="24225" x="8194675" y="3063875"/>
          <p14:tracePt t="24236" x="8275638" y="3087688"/>
          <p14:tracePt t="24247" x="8299450" y="3087688"/>
          <p14:tracePt t="24259" x="8315325" y="3095625"/>
          <p14:tracePt t="24270" x="8339138" y="3095625"/>
          <p14:tracePt t="24281" x="8355013" y="3095625"/>
          <p14:tracePt t="24292" x="8364538" y="3095625"/>
          <p14:tracePt t="24304" x="8388350" y="3095625"/>
          <p14:tracePt t="24315" x="8404225" y="3103563"/>
          <p14:tracePt t="24326" x="8420100" y="3103563"/>
          <p14:tracePt t="24338" x="8428038" y="3103563"/>
          <p14:tracePt t="24380" x="8428038" y="3111500"/>
          <p14:tracePt t="24403" x="8428038" y="3128963"/>
          <p14:tracePt t="24415" x="8435975" y="3144838"/>
          <p14:tracePt t="24426" x="8443913" y="3152775"/>
          <p14:tracePt t="24437" x="8443913" y="3192463"/>
          <p14:tracePt t="24448" x="8435975" y="3232150"/>
          <p14:tracePt t="24459" x="8372475" y="3281363"/>
          <p14:tracePt t="24471" x="8259763" y="3360738"/>
          <p14:tracePt t="24482" x="8147050" y="3408363"/>
          <p14:tracePt t="24493" x="7986713" y="3473450"/>
          <p14:tracePt t="24505" x="7778750" y="3544888"/>
          <p14:tracePt t="24515" x="7513638" y="3641725"/>
          <p14:tracePt t="24527" x="7264400" y="3721100"/>
          <p14:tracePt t="24538" x="6808788" y="3841750"/>
          <p14:tracePt t="24549" x="6318250" y="3930650"/>
          <p14:tracePt t="24561" x="5845175" y="3994150"/>
          <p14:tracePt t="24572" x="5524500" y="4043363"/>
          <p14:tracePt t="24583" x="5156200" y="4114800"/>
          <p14:tracePt t="24594" x="4835525" y="4154488"/>
          <p14:tracePt t="24606" x="4425950" y="4178300"/>
          <p14:tracePt t="24617" x="4017963" y="4186238"/>
          <p14:tracePt t="24628" x="3568700" y="4186238"/>
          <p14:tracePt t="24640" x="2878138" y="4162425"/>
          <p14:tracePt t="24651" x="2420938" y="4138613"/>
          <p14:tracePt t="24662" x="1771650" y="4083050"/>
          <p14:tracePt t="24674" x="1266825" y="4033838"/>
          <p14:tracePt t="24685" x="1035050" y="4002088"/>
          <p14:tracePt t="24696" x="801688" y="3970338"/>
          <p14:tracePt t="24708" x="688975" y="3946525"/>
          <p14:tracePt t="24718" x="554038" y="3922713"/>
          <p14:tracePt t="24729" x="457200" y="3906838"/>
          <p14:tracePt t="24741" x="417513" y="3898900"/>
          <p14:tracePt t="24752" x="376238" y="3890963"/>
          <p14:tracePt t="24763" x="376238" y="3881438"/>
          <p14:tracePt t="24776" x="376238" y="3873500"/>
          <p14:tracePt t="24786" x="376238" y="3857625"/>
          <p14:tracePt t="24797" x="393700" y="3857625"/>
          <p14:tracePt t="24808" x="393700" y="3849688"/>
          <p14:tracePt t="24843" x="376238" y="3849688"/>
          <p14:tracePt t="24864" x="368300" y="3849688"/>
          <p14:tracePt t="24898" x="376238" y="3833813"/>
          <p14:tracePt t="24910" x="384175" y="3825875"/>
          <p14:tracePt t="24921" x="401638" y="3825875"/>
          <p14:tracePt t="24932" x="417513" y="3817938"/>
          <p14:tracePt t="24943" x="425450" y="3817938"/>
          <p14:tracePt t="24955" x="433388" y="3817938"/>
          <p14:tracePt t="24966" x="457200" y="3817938"/>
          <p14:tracePt t="24977" x="481013" y="3817938"/>
          <p14:tracePt t="24989" x="512763" y="3817938"/>
          <p14:tracePt t="25000" x="544513" y="3817938"/>
          <p14:tracePt t="25011" x="577850" y="3817938"/>
          <p14:tracePt t="25022" x="681038" y="3825875"/>
          <p14:tracePt t="25034" x="817563" y="3833813"/>
          <p14:tracePt t="25045" x="930275" y="3841750"/>
          <p14:tracePt t="25056" x="954088" y="3841750"/>
          <p14:tracePt t="25067" x="962025" y="3849688"/>
          <p14:tracePt t="41993" x="954088" y="3810000"/>
          <p14:tracePt t="41999" x="977900" y="3794125"/>
          <p14:tracePt t="42011" x="1001713" y="3762375"/>
          <p14:tracePt t="42021" x="1050925" y="3705225"/>
          <p14:tracePt t="42032" x="1074738" y="3657600"/>
          <p14:tracePt t="42043" x="1074738" y="3586163"/>
          <p14:tracePt t="42055" x="1027113" y="3481388"/>
          <p14:tracePt t="42066" x="954088" y="3360738"/>
          <p14:tracePt t="42077" x="930275" y="3297238"/>
          <p14:tracePt t="42088" x="922338" y="3232150"/>
          <p14:tracePt t="42099" x="938213" y="3184525"/>
          <p14:tracePt t="42111" x="962025" y="3136900"/>
          <p14:tracePt t="42122" x="977900" y="3095625"/>
          <p14:tracePt t="42133" x="1001713" y="3063875"/>
          <p14:tracePt t="42145" x="1035050" y="3040063"/>
          <p14:tracePt t="42156" x="1074738" y="3008313"/>
          <p14:tracePt t="42167" x="1090613" y="3000375"/>
          <p14:tracePt t="42178" x="1106488" y="2984500"/>
          <p14:tracePt t="42190" x="1122363" y="2976563"/>
          <p14:tracePt t="42202" x="1138238" y="2967038"/>
          <p14:tracePt t="42212" x="1179513" y="2967038"/>
          <p14:tracePt t="42225" x="1227138" y="2967038"/>
          <p14:tracePt t="42235" x="1306513" y="2976563"/>
          <p14:tracePt t="42246" x="1347788" y="2984500"/>
          <p14:tracePt t="42258" x="1371600" y="2992438"/>
          <p14:tracePt t="42268" x="1395413" y="2992438"/>
          <p14:tracePt t="42280" x="1427163" y="2992438"/>
          <p14:tracePt t="42292" x="1466850" y="2992438"/>
          <p14:tracePt t="42302" x="1508125" y="2992438"/>
          <p14:tracePt t="42315" x="1539875" y="2992438"/>
          <p14:tracePt t="42326" x="1571625" y="2984500"/>
          <p14:tracePt t="42338" x="1611313" y="2984500"/>
          <p14:tracePt t="42349" x="1668463" y="2976563"/>
          <p14:tracePt t="42360" x="1692275" y="2976563"/>
          <p14:tracePt t="42370" x="1716088" y="2976563"/>
          <p14:tracePt t="42382" x="1724025" y="2976563"/>
          <p14:tracePt t="42394" x="1739900" y="2967038"/>
          <p14:tracePt t="42405" x="1747838" y="2967038"/>
          <p14:tracePt t="42416" x="1771650" y="2967038"/>
          <p14:tracePt t="42427" x="1804988" y="2967038"/>
          <p14:tracePt t="42439" x="1836738" y="2959100"/>
          <p14:tracePt t="42450" x="1844675" y="2959100"/>
          <p14:tracePt t="42462" x="1852613" y="2959100"/>
          <p14:tracePt t="42472" x="1860550" y="2951163"/>
          <p14:tracePt t="42484" x="1868488" y="2943225"/>
          <p14:tracePt t="42495" x="1876425" y="2935288"/>
          <p14:tracePt t="42508" x="1884363" y="2927350"/>
          <p14:tracePt t="42518" x="1892300" y="2927350"/>
          <p14:tracePt t="42551" x="1916113" y="2935288"/>
          <p14:tracePt t="42562" x="1947863" y="2935288"/>
          <p14:tracePt t="42573" x="1965325" y="2943225"/>
          <p14:tracePt t="42585" x="1973263" y="2943225"/>
          <p14:tracePt t="42608" x="1981200" y="2935288"/>
          <p14:tracePt t="42619" x="1981200" y="2927350"/>
          <p14:tracePt t="42630" x="1989138" y="2919413"/>
          <p14:tracePt t="42652" x="2005013" y="2911475"/>
          <p14:tracePt t="42664" x="2020888" y="2903538"/>
          <p14:tracePt t="42675" x="2044700" y="2895600"/>
          <p14:tracePt t="42687" x="2068513" y="2895600"/>
          <p14:tracePt t="42709" x="2076450" y="2903538"/>
          <p14:tracePt t="42720" x="2084388" y="2903538"/>
          <p14:tracePt t="42731" x="2092325" y="2903538"/>
          <p14:tracePt t="42742" x="2100263" y="2895600"/>
          <p14:tracePt t="42754" x="2117725" y="2895600"/>
          <p14:tracePt t="42765" x="2141538" y="2895600"/>
          <p14:tracePt t="42777" x="2165350" y="2895600"/>
          <p14:tracePt t="42788" x="2205038" y="2895600"/>
          <p14:tracePt t="42799" x="2244725" y="2895600"/>
          <p14:tracePt t="42810" x="2278063" y="2895600"/>
          <p14:tracePt t="42822" x="2301875" y="2903538"/>
          <p14:tracePt t="42832" x="2341563" y="2903538"/>
          <p14:tracePt t="42844" x="2381250" y="2895600"/>
          <p14:tracePt t="42854" x="2454275" y="2887663"/>
          <p14:tracePt t="42866" x="2533650" y="2871788"/>
          <p14:tracePt t="42878" x="2693988" y="2855913"/>
          <p14:tracePt t="42889" x="2919413" y="2855913"/>
          <p14:tracePt t="42901" x="3071813" y="2855913"/>
          <p14:tracePt t="42911" x="3111500" y="2863850"/>
          <p14:tracePt t="42945" x="3119438" y="2863850"/>
          <p14:tracePt t="42957" x="3127375" y="2863850"/>
          <p14:tracePt t="42968" x="3143250" y="2855913"/>
          <p14:tracePt t="42979" x="3167063" y="2847975"/>
          <p14:tracePt t="42990" x="3232150" y="2847975"/>
          <p14:tracePt t="43002" x="3311525" y="2840038"/>
          <p14:tracePt t="43012" x="3392488" y="2840038"/>
          <p14:tracePt t="43025" x="3487738" y="2840038"/>
          <p14:tracePt t="43035" x="3560763" y="2840038"/>
          <p14:tracePt t="43046" x="3616325" y="2847975"/>
          <p14:tracePt t="43058" x="3640138" y="2847975"/>
          <p14:tracePt t="43069" x="3681413" y="2847975"/>
          <p14:tracePt t="43080" x="3697288" y="2840038"/>
          <p14:tracePt t="43271" x="3697288" y="2847975"/>
          <p14:tracePt t="43282" x="3697288" y="2863850"/>
          <p14:tracePt t="43292" x="3681413" y="2871788"/>
          <p14:tracePt t="43305" x="3640138" y="2895600"/>
          <p14:tracePt t="43316" x="3592513" y="2919413"/>
          <p14:tracePt t="43699" x="3584575" y="2919413"/>
          <p14:tracePt t="43721" x="3592513" y="2919413"/>
          <p14:tracePt t="43732" x="3592513" y="2911475"/>
          <p14:tracePt t="43744" x="3608388" y="2911475"/>
          <p14:tracePt t="43755" x="3640138" y="2911475"/>
          <p14:tracePt t="43766" x="3689350" y="2911475"/>
          <p14:tracePt t="43778" x="3744913" y="2911475"/>
          <p14:tracePt t="43789" x="3768725" y="2903538"/>
          <p14:tracePt t="43800" x="3776663" y="2903538"/>
          <p14:tracePt t="43811" x="3784600" y="2903538"/>
          <p14:tracePt t="43823" x="3784600" y="2895600"/>
          <p14:tracePt t="43834" x="3800475" y="2895600"/>
          <p14:tracePt t="43845" x="3808413" y="2895600"/>
          <p14:tracePt t="43857" x="3849688" y="2887663"/>
          <p14:tracePt t="43868" x="3897313" y="2887663"/>
          <p14:tracePt t="43879" x="3929063" y="2887663"/>
          <p14:tracePt t="43891" x="3976688" y="2879725"/>
          <p14:tracePt t="43902" x="4010025" y="2879725"/>
          <p14:tracePt t="43912" x="4033838" y="2879725"/>
          <p14:tracePt t="43925" x="4057650" y="2879725"/>
          <p14:tracePt t="43935" x="4073525" y="2879725"/>
          <p14:tracePt t="43946" x="4081463" y="2879725"/>
          <p14:tracePt t="43959" x="4105275" y="2879725"/>
          <p14:tracePt t="43969" x="4146550" y="2879725"/>
          <p14:tracePt t="43980" x="4202113" y="2879725"/>
          <p14:tracePt t="43992" x="4297363" y="2879725"/>
          <p14:tracePt t="44003" x="4418013" y="2879725"/>
          <p14:tracePt t="44014" x="4498975" y="2879725"/>
          <p14:tracePt t="44025" x="4554538" y="2879725"/>
          <p14:tracePt t="44037" x="4627563" y="2887663"/>
          <p14:tracePt t="44048" x="4699000" y="2887663"/>
          <p14:tracePt t="44059" x="4746625" y="2887663"/>
          <p14:tracePt t="44070" x="4787900" y="2887663"/>
          <p14:tracePt t="44082" x="4859338" y="2895600"/>
          <p14:tracePt t="44093" x="4932363" y="2895600"/>
          <p14:tracePt t="44104" x="5003800" y="2895600"/>
          <p14:tracePt t="44115" x="5035550" y="2895600"/>
          <p14:tracePt t="44127" x="5059363" y="2895600"/>
          <p14:tracePt t="44137" x="5084763" y="2895600"/>
          <p14:tracePt t="44149" x="5100638" y="2895600"/>
          <p14:tracePt t="44171" x="5124450" y="2895600"/>
          <p14:tracePt t="44183" x="5148263" y="2887663"/>
          <p14:tracePt t="44194" x="5187950" y="2887663"/>
          <p14:tracePt t="44215" x="5268913" y="2887663"/>
          <p14:tracePt t="44227" x="5284788" y="2895600"/>
          <p14:tracePt t="44239" x="5308600" y="2895600"/>
          <p14:tracePt t="44250" x="5324475" y="2895600"/>
          <p14:tracePt t="44262" x="5356225" y="2895600"/>
          <p14:tracePt t="44273" x="5380038" y="2895600"/>
          <p14:tracePt t="44284" x="5405438" y="2895600"/>
          <p14:tracePt t="44295" x="5413375" y="2895600"/>
          <p14:tracePt t="44307" x="5437188" y="2895600"/>
          <p14:tracePt t="44316" x="5461000" y="2895600"/>
          <p14:tracePt t="44329" x="5468938" y="2895600"/>
          <p14:tracePt t="44341" x="5468938" y="2903538"/>
          <p14:tracePt t="44352" x="5461000" y="2903538"/>
          <p14:tracePt t="44363" x="5437188" y="2911475"/>
          <p14:tracePt t="44375" x="5437188" y="2919413"/>
          <p14:tracePt t="44385" x="5421313" y="2919413"/>
          <p14:tracePt t="44734" x="5437188" y="2919413"/>
          <p14:tracePt t="44745" x="5453063" y="2919413"/>
          <p14:tracePt t="44756" x="5461000" y="2919413"/>
          <p14:tracePt t="44801" x="5468938" y="2919413"/>
          <p14:tracePt t="44813" x="5500688" y="2919413"/>
          <p14:tracePt t="44825" x="5540375" y="2919413"/>
          <p14:tracePt t="44835" x="5573713" y="2919413"/>
          <p14:tracePt t="44846" x="5621338" y="2919413"/>
          <p14:tracePt t="44858" x="5661025" y="2919413"/>
          <p14:tracePt t="44869" x="5692775" y="2919413"/>
          <p14:tracePt t="44880" x="5718175" y="2919413"/>
          <p14:tracePt t="44892" x="5741988" y="2919413"/>
          <p14:tracePt t="44903" x="5773738" y="2911475"/>
          <p14:tracePt t="44914" x="5813425" y="2911475"/>
          <p14:tracePt t="44925" x="5853113" y="2911475"/>
          <p14:tracePt t="44937" x="5878513" y="2911475"/>
          <p14:tracePt t="44948" x="5902325" y="2911475"/>
          <p14:tracePt t="44959" x="5926138" y="2911475"/>
          <p14:tracePt t="44971" x="5949950" y="2911475"/>
          <p14:tracePt t="44982" x="5973763" y="2903538"/>
          <p14:tracePt t="44993" x="5989638" y="2903538"/>
          <p14:tracePt t="45015" x="6013450" y="2903538"/>
          <p14:tracePt t="45027" x="6038850" y="2903538"/>
          <p14:tracePt t="45038" x="6070600" y="2895600"/>
          <p14:tracePt t="45049" x="6142038" y="2895600"/>
          <p14:tracePt t="45060" x="6294438" y="2895600"/>
          <p14:tracePt t="45073" x="6407150" y="2903538"/>
          <p14:tracePt t="45083" x="6535738" y="2919413"/>
          <p14:tracePt t="45094" x="6623050" y="2927350"/>
          <p14:tracePt t="45106" x="6704013" y="2935288"/>
          <p14:tracePt t="45117" x="6759575" y="2935288"/>
          <p14:tracePt t="45127" x="6832600" y="2935288"/>
          <p14:tracePt t="45139" x="6904038" y="2935288"/>
          <p14:tracePt t="45150" x="6977063" y="2935288"/>
          <p14:tracePt t="45161" x="7032625" y="2927350"/>
          <p14:tracePt t="45175" x="7153275" y="2919413"/>
          <p14:tracePt t="45184" x="7305675" y="2919413"/>
          <p14:tracePt t="45195" x="7458075" y="2943225"/>
          <p14:tracePt t="45208" x="7513638" y="2951163"/>
          <p14:tracePt t="45218" x="7553325" y="2959100"/>
          <p14:tracePt t="45229" x="7569200" y="2959100"/>
          <p14:tracePt t="45239" x="7594600" y="2959100"/>
          <p14:tracePt t="45252" x="7610475" y="2959100"/>
          <p14:tracePt t="45263" x="7642225" y="2959100"/>
          <p14:tracePt t="45275" x="7681913" y="2959100"/>
          <p14:tracePt t="45285" x="7754938" y="2951163"/>
          <p14:tracePt t="45296" x="7866063" y="2943225"/>
          <p14:tracePt t="45308" x="8018463" y="2951163"/>
          <p14:tracePt t="45319" x="8107363" y="2967038"/>
          <p14:tracePt t="45330" x="8147050" y="2976563"/>
          <p14:tracePt t="45340" x="8162925" y="2984500"/>
          <p14:tracePt t="45364" x="8170863" y="2992438"/>
          <p14:tracePt t="45375" x="8178800" y="2992438"/>
          <p14:tracePt t="45409" x="8186738" y="2992438"/>
          <p14:tracePt t="45419" x="8212138" y="2992438"/>
          <p14:tracePt t="45432" x="8220075" y="2992438"/>
          <p14:tracePt t="45442" x="8228013" y="2992438"/>
          <p14:tracePt t="45454" x="8235950" y="2992438"/>
          <p14:tracePt t="45465" x="8243888" y="2992438"/>
          <p14:tracePt t="45477" x="8267700" y="2992438"/>
          <p14:tracePt t="45487" x="8275638" y="2992438"/>
          <p14:tracePt t="45499" x="8291513" y="2992438"/>
          <p14:tracePt t="45510" x="8307388" y="2992438"/>
          <p14:tracePt t="45522" x="8331200" y="2992438"/>
          <p14:tracePt t="45533" x="8364538" y="2992438"/>
          <p14:tracePt t="45543" x="8412163" y="3000375"/>
          <p14:tracePt t="45556" x="8435975" y="3008313"/>
          <p14:tracePt t="45567" x="8443913" y="3008313"/>
          <p14:tracePt t="45578" x="8443913" y="3016250"/>
          <p14:tracePt t="45644" x="8443913" y="3024188"/>
          <p14:tracePt t="45656" x="8459788" y="3032125"/>
          <p14:tracePt t="45667" x="8467725" y="3032125"/>
          <p14:tracePt t="45679" x="8475663" y="3040063"/>
          <p14:tracePt t="45692" x="8483600" y="3048000"/>
          <p14:tracePt t="45702" x="8491538" y="3055938"/>
          <p14:tracePt t="45724" x="8507413" y="3055938"/>
          <p14:tracePt t="45735" x="8515350" y="3055938"/>
          <p14:tracePt t="45746" x="8532813" y="3063875"/>
          <p14:tracePt t="45759" x="8540750" y="3063875"/>
          <p14:tracePt t="45769" x="8572500" y="3071813"/>
          <p14:tracePt t="45780" x="8588375" y="3079750"/>
          <p14:tracePt t="45792" x="8596313" y="3087688"/>
          <p14:tracePt t="45803" x="8604250" y="3087688"/>
          <p14:tracePt t="45814" x="8612188" y="3087688"/>
          <p14:tracePt t="45825" x="8620125" y="3087688"/>
          <p14:tracePt t="45879" x="8628063" y="3087688"/>
          <p14:tracePt t="45891" x="8628063" y="3079750"/>
          <p14:tracePt t="45924" x="8620125" y="3071813"/>
          <p14:tracePt t="45936" x="8612188" y="3055938"/>
          <p14:tracePt t="91579" x="8588375" y="3063875"/>
          <p14:tracePt t="91595" x="8540750" y="3071813"/>
          <p14:tracePt t="91603" x="8491538" y="3071813"/>
          <p14:tracePt t="91613" x="8451850" y="3071813"/>
          <p14:tracePt t="91623" x="8388350" y="3071813"/>
          <p14:tracePt t="91635" x="8275638" y="3071813"/>
          <p14:tracePt t="91647" x="8075613" y="3095625"/>
          <p14:tracePt t="91659" x="7889875" y="3095625"/>
          <p14:tracePt t="91669" x="7466013" y="3111500"/>
          <p14:tracePt t="91680" x="6935788" y="3111500"/>
          <p14:tracePt t="91692" x="6488113" y="3136900"/>
          <p14:tracePt t="91703" x="6215063" y="3152775"/>
          <p14:tracePt t="91714" x="5829300" y="3184525"/>
          <p14:tracePt t="91726" x="5445125" y="3192463"/>
          <p14:tracePt t="91737" x="5132388" y="3208338"/>
          <p14:tracePt t="91748" x="4972050" y="3208338"/>
          <p14:tracePt t="91759" x="4779963" y="3192463"/>
          <p14:tracePt t="91769" x="4522788" y="3184525"/>
          <p14:tracePt t="91782" x="4281488" y="3160713"/>
          <p14:tracePt t="91793" x="3784600" y="3128963"/>
          <p14:tracePt t="91804" x="3408363" y="3119438"/>
          <p14:tracePt t="91815" x="2919413" y="3111500"/>
          <p14:tracePt t="91827" x="2743200" y="3103563"/>
          <p14:tracePt t="91837" x="2582863" y="3095625"/>
          <p14:tracePt t="91849" x="2517775" y="3095625"/>
          <p14:tracePt t="91894" x="2517775" y="3103563"/>
          <p14:tracePt t="91905" x="2517775" y="3111500"/>
          <p14:tracePt t="91917" x="2493963" y="3119438"/>
          <p14:tracePt t="91928" x="2462213" y="3128963"/>
          <p14:tracePt t="91939" x="2430463" y="3128963"/>
          <p14:tracePt t="91950" x="2397125" y="3136900"/>
          <p14:tracePt t="91962" x="2365375" y="3144838"/>
          <p14:tracePt t="91973" x="2341563" y="3144838"/>
          <p14:tracePt t="91984" x="2333625" y="3152775"/>
          <p14:tracePt t="91995" x="2325688" y="3160713"/>
          <p14:tracePt t="92007" x="2301875" y="3176588"/>
          <p14:tracePt t="92018" x="2236788" y="3192463"/>
          <p14:tracePt t="92029" x="2117725" y="3232150"/>
          <p14:tracePt t="92040" x="1997075" y="3248025"/>
          <p14:tracePt t="92052" x="1900238" y="3271838"/>
          <p14:tracePt t="92063" x="1860550" y="3281363"/>
          <p14:tracePt t="92074" x="1852613" y="3281363"/>
          <p14:tracePt t="92085" x="1836738" y="3281363"/>
          <p14:tracePt t="92097" x="1828800" y="3281363"/>
          <p14:tracePt t="92130" x="1828800" y="3271838"/>
          <p14:tracePt t="92164" x="1836738" y="3271838"/>
          <p14:tracePt t="92176" x="1852613" y="3271838"/>
          <p14:tracePt t="92187" x="1876425" y="3271838"/>
          <p14:tracePt t="92198" x="1892300" y="3271838"/>
          <p14:tracePt t="92209" x="1908175" y="3271838"/>
          <p14:tracePt t="92220" x="1924050" y="3271838"/>
          <p14:tracePt t="92232" x="1939925" y="3271838"/>
          <p14:tracePt t="92243" x="1957388" y="3263900"/>
          <p14:tracePt t="92254" x="1981200" y="3263900"/>
          <p14:tracePt t="92265" x="1997075" y="3255963"/>
          <p14:tracePt t="92277" x="2036763" y="3255963"/>
          <p14:tracePt t="92288" x="2092325" y="3255963"/>
          <p14:tracePt t="92299" x="2165350" y="3255963"/>
          <p14:tracePt t="92310" x="2236788" y="3255963"/>
          <p14:tracePt t="92322" x="2278063" y="3255963"/>
          <p14:tracePt t="92333" x="2317750" y="3255963"/>
          <p14:tracePt t="92342" x="2341563" y="3255963"/>
          <p14:tracePt t="92355" x="2349500" y="3255963"/>
          <p14:tracePt t="92365" x="2357438" y="3255963"/>
          <p14:tracePt t="92378" x="2365375" y="3255963"/>
          <p14:tracePt t="92389" x="2381250" y="3248025"/>
          <p14:tracePt t="92400" x="2397125" y="3248025"/>
          <p14:tracePt t="92412" x="2413000" y="3248025"/>
          <p14:tracePt t="92423" x="2438400" y="3248025"/>
          <p14:tracePt t="92434" x="2470150" y="3248025"/>
          <p14:tracePt t="92443" x="2517775" y="3248025"/>
          <p14:tracePt t="92457" x="2557463" y="3248025"/>
          <p14:tracePt t="92468" x="2590800" y="3248025"/>
          <p14:tracePt t="92479" x="2622550" y="3248025"/>
          <p14:tracePt t="92490" x="2662238" y="3248025"/>
          <p14:tracePt t="92502" x="2693988" y="3248025"/>
          <p14:tracePt t="92513" x="2717800" y="3248025"/>
          <p14:tracePt t="92525" x="2733675" y="3248025"/>
          <p14:tracePt t="92535" x="2751138" y="3248025"/>
          <p14:tracePt t="92545" x="2759075" y="3240088"/>
          <p14:tracePt t="92559" x="2782888" y="3240088"/>
          <p14:tracePt t="92569" x="2830513" y="3240088"/>
          <p14:tracePt t="92580" x="2870200" y="3232150"/>
          <p14:tracePt t="92593" x="2911475" y="3232150"/>
          <p14:tracePt t="92603" x="2951163" y="3232150"/>
          <p14:tracePt t="92614" x="2974975" y="3232150"/>
          <p14:tracePt t="92626" x="3006725" y="3232150"/>
          <p14:tracePt t="92637" x="3030538" y="3232150"/>
          <p14:tracePt t="92647" x="3063875" y="3232150"/>
          <p14:tracePt t="92659" x="3095625" y="3232150"/>
          <p14:tracePt t="92670" x="3135313" y="3224213"/>
          <p14:tracePt t="92682" x="3159125" y="3224213"/>
          <p14:tracePt t="92693" x="3198813" y="3216275"/>
          <p14:tracePt t="92704" x="3248025" y="3208338"/>
          <p14:tracePt t="92715" x="3295650" y="3208338"/>
          <p14:tracePt t="92727" x="3343275" y="3200400"/>
          <p14:tracePt t="92738" x="3376613" y="3200400"/>
          <p14:tracePt t="92748" x="3440113" y="3192463"/>
          <p14:tracePt t="92760" x="3503613" y="3184525"/>
          <p14:tracePt t="92770" x="3584575" y="3184525"/>
          <p14:tracePt t="92783" x="3656013" y="3176588"/>
          <p14:tracePt t="92795" x="3744913" y="3168650"/>
          <p14:tracePt t="92806" x="3808413" y="3168650"/>
          <p14:tracePt t="92817" x="3865563" y="3168650"/>
          <p14:tracePt t="92828" x="3905250" y="3176588"/>
          <p14:tracePt t="92839" x="3944938" y="3176588"/>
          <p14:tracePt t="92849" x="3976688" y="3176588"/>
          <p14:tracePt t="92862" x="4010025" y="3176588"/>
          <p14:tracePt t="92873" x="4049713" y="3168650"/>
          <p14:tracePt t="92884" x="4121150" y="3160713"/>
          <p14:tracePt t="92895" x="4225925" y="3152775"/>
          <p14:tracePt t="92907" x="4306888" y="3152775"/>
          <p14:tracePt t="92918" x="4346575" y="3152775"/>
          <p14:tracePt t="92929" x="4378325" y="3152775"/>
          <p14:tracePt t="92940" x="4402138" y="3152775"/>
          <p14:tracePt t="92952" x="4425950" y="3152775"/>
          <p14:tracePt t="92963" x="4433888" y="3152775"/>
          <p14:tracePt t="92976" x="4459288" y="3152775"/>
          <p14:tracePt t="92985" x="4483100" y="3144838"/>
          <p14:tracePt t="92997" x="4506913" y="3144838"/>
          <p14:tracePt t="93009" x="4522788" y="3144838"/>
          <p14:tracePt t="93019" x="4546600" y="3144838"/>
          <p14:tracePt t="93031" x="4562475" y="3144838"/>
          <p14:tracePt t="93043" x="4570413" y="3152775"/>
          <p14:tracePt t="93076" x="4586288" y="3152775"/>
          <p14:tracePt t="93087" x="4602163" y="3152775"/>
          <p14:tracePt t="93098" x="4619625" y="3152775"/>
          <p14:tracePt t="93109" x="4659313" y="3152775"/>
          <p14:tracePt t="93121" x="4691063" y="3152775"/>
          <p14:tracePt t="93133" x="4722813" y="3160713"/>
          <p14:tracePt t="93154" x="4772025" y="3160713"/>
          <p14:tracePt t="93165" x="4787900" y="3160713"/>
          <p14:tracePt t="93334" x="4787900" y="3152775"/>
          <p14:tracePt t="93388" x="4787900" y="3168650"/>
          <p14:tracePt t="93399" x="4787900" y="3184525"/>
          <p14:tracePt t="93411" x="4779963" y="3184525"/>
          <p14:tracePt t="93421" x="4754563" y="3184525"/>
          <p14:tracePt t="93885" x="4619625" y="3176588"/>
          <p14:tracePt t="93897" x="4554538" y="3176588"/>
          <p14:tracePt t="93908" x="4467225" y="3184525"/>
          <p14:tracePt t="93919" x="4378325" y="3192463"/>
          <p14:tracePt t="93930" x="4306888" y="3200400"/>
          <p14:tracePt t="93942" x="4225925" y="3216275"/>
          <p14:tracePt t="93953" x="4194175" y="3224213"/>
          <p14:tracePt t="93964" x="4137025" y="3224213"/>
          <p14:tracePt t="93976" x="4081463" y="3224213"/>
          <p14:tracePt t="93986" x="4049713" y="3224213"/>
          <p14:tracePt t="93998" x="3994150" y="3232150"/>
          <p14:tracePt t="94009" x="3952875" y="3232150"/>
          <p14:tracePt t="94020" x="3857625" y="3232150"/>
          <p14:tracePt t="94030" x="3760788" y="3240088"/>
          <p14:tracePt t="94042" x="3721100" y="3248025"/>
          <p14:tracePt t="94053" x="3663950" y="3263900"/>
          <p14:tracePt t="94063" x="3632200" y="3271838"/>
          <p14:tracePt t="94076" x="3584575" y="3305175"/>
          <p14:tracePt t="94086" x="3521075" y="3344863"/>
          <p14:tracePt t="94097" x="3487738" y="3360738"/>
          <p14:tracePt t="94109" x="3440113" y="3392488"/>
          <p14:tracePt t="94120" x="3400425" y="3408363"/>
          <p14:tracePt t="94131" x="3303588" y="3424238"/>
          <p14:tracePt t="94143" x="3159125" y="3441700"/>
          <p14:tracePt t="94154" x="3022600" y="3449638"/>
          <p14:tracePt t="94165" x="2767013" y="3449638"/>
          <p14:tracePt t="94176" x="2614613" y="3449638"/>
          <p14:tracePt t="94187" x="2486025" y="3449638"/>
          <p14:tracePt t="94198" x="2438400" y="3449638"/>
          <p14:tracePt t="94210" x="2430463" y="3449638"/>
          <p14:tracePt t="94221" x="2420938" y="3449638"/>
          <p14:tracePt t="94232" x="2397125" y="3457575"/>
          <p14:tracePt t="94244" x="2381250" y="3457575"/>
          <p14:tracePt t="94255" x="2365375" y="3457575"/>
          <p14:tracePt t="94277" x="2286000" y="3457575"/>
          <p14:tracePt t="94288" x="2173288" y="3441700"/>
          <p14:tracePt t="94300" x="2005013" y="3424238"/>
          <p14:tracePt t="94311" x="1884363" y="3408363"/>
          <p14:tracePt t="94323" x="1795463" y="3400425"/>
          <p14:tracePt t="94333" x="1771650" y="3400425"/>
          <p14:tracePt t="94345" x="1763713" y="3400425"/>
          <p14:tracePt t="94380" x="1771650" y="3400425"/>
          <p14:tracePt t="94390" x="1795463" y="3400425"/>
          <p14:tracePt t="94402" x="1804988" y="3400425"/>
          <p14:tracePt t="94437" x="1804988" y="3392488"/>
          <p14:tracePt t="94459" x="1804988" y="3384550"/>
          <p14:tracePt t="94470" x="1812925" y="3384550"/>
          <p14:tracePt t="94482" x="1828800" y="3384550"/>
          <p14:tracePt t="94491" x="1860550" y="3384550"/>
          <p14:tracePt t="94504" x="1939925" y="3384550"/>
          <p14:tracePt t="94515" x="2084388" y="3400425"/>
          <p14:tracePt t="94527" x="2293938" y="3424238"/>
          <p14:tracePt t="94538" x="2420938" y="3449638"/>
          <p14:tracePt t="94549" x="2565400" y="3465513"/>
          <p14:tracePt t="94560" x="2654300" y="3473450"/>
          <p14:tracePt t="94572" x="2670175" y="3473450"/>
          <p14:tracePt t="94593" x="2670175" y="3465513"/>
          <p14:tracePt t="94605" x="2662238" y="3465513"/>
          <p14:tracePt t="94617" x="2670175" y="3457575"/>
          <p14:tracePt t="94628" x="2678113" y="3457575"/>
          <p14:tracePt t="94639" x="2709863" y="3457575"/>
          <p14:tracePt t="94650" x="2751138" y="3457575"/>
          <p14:tracePt t="94662" x="2806700" y="3457575"/>
          <p14:tracePt t="94673" x="2862263" y="3457575"/>
          <p14:tracePt t="94684" x="2959100" y="3481388"/>
          <p14:tracePt t="94695" x="3046413" y="3497263"/>
          <p14:tracePt t="94707" x="3111500" y="3497263"/>
          <p14:tracePt t="94728" x="3232150" y="3505200"/>
          <p14:tracePt t="94740" x="3295650" y="3505200"/>
          <p14:tracePt t="94752" x="3327400" y="3505200"/>
          <p14:tracePt t="94763" x="3359150" y="3505200"/>
          <p14:tracePt t="94773" x="3384550" y="3505200"/>
          <p14:tracePt t="94785" x="3416300" y="3505200"/>
          <p14:tracePt t="94797" x="3455988" y="3505200"/>
          <p14:tracePt t="94808" x="3495675" y="3513138"/>
          <p14:tracePt t="94819" x="3544888" y="3521075"/>
          <p14:tracePt t="94830" x="3576638" y="3529013"/>
          <p14:tracePt t="94843" x="3608388" y="3529013"/>
          <p14:tracePt t="94853" x="3632200" y="3529013"/>
          <p14:tracePt t="94864" x="3640138" y="3529013"/>
          <p14:tracePt t="94876" x="3648075" y="3529013"/>
          <p14:tracePt t="94887" x="3663950" y="3529013"/>
          <p14:tracePt t="94898" x="3681413" y="3521075"/>
          <p14:tracePt t="94909" x="3705225" y="3521075"/>
          <p14:tracePt t="94920" x="3721100" y="3521075"/>
          <p14:tracePt t="94932" x="3744913" y="3521075"/>
          <p14:tracePt t="94943" x="3768725" y="3513138"/>
          <p14:tracePt t="94954" x="3800475" y="3513138"/>
          <p14:tracePt t="94966" x="3849688" y="3513138"/>
          <p14:tracePt t="94977" x="3913188" y="3513138"/>
          <p14:tracePt t="94988" x="4002088" y="3505200"/>
          <p14:tracePt t="94999" x="4073525" y="3505200"/>
          <p14:tracePt t="95010" x="4129088" y="3497263"/>
          <p14:tracePt t="95022" x="4178300" y="3489325"/>
          <p14:tracePt t="95033" x="4210050" y="3481388"/>
          <p14:tracePt t="95044" x="4241800" y="3473450"/>
          <p14:tracePt t="95055" x="4281488" y="3457575"/>
          <p14:tracePt t="95067" x="4314825" y="3457575"/>
          <p14:tracePt t="95078" x="4354513" y="3457575"/>
          <p14:tracePt t="95089" x="4394200" y="3457575"/>
          <p14:tracePt t="95100" x="4475163" y="3457575"/>
          <p14:tracePt t="95112" x="4562475" y="3457575"/>
          <p14:tracePt t="95123" x="4643438" y="3457575"/>
          <p14:tracePt t="95134" x="4683125" y="3457575"/>
          <p14:tracePt t="95143" x="4730750" y="3457575"/>
          <p14:tracePt t="95155" x="4772025" y="3457575"/>
          <p14:tracePt t="95166" x="4803775" y="3457575"/>
          <p14:tracePt t="95177" x="4835525" y="3457575"/>
          <p14:tracePt t="95189" x="4875213" y="3449638"/>
          <p14:tracePt t="95200" x="4922838" y="3449638"/>
          <p14:tracePt t="95211" x="4964113" y="3449638"/>
          <p14:tracePt t="95222" x="4995863" y="3441700"/>
          <p14:tracePt t="95234" x="5035550" y="3441700"/>
          <p14:tracePt t="95245" x="5067300" y="3433763"/>
          <p14:tracePt t="95256" x="5100638" y="3433763"/>
          <p14:tracePt t="95267" x="5116513" y="3424238"/>
          <p14:tracePt t="95278" x="5132388" y="3424238"/>
          <p14:tracePt t="95290" x="5156200" y="3424238"/>
          <p14:tracePt t="95302" x="5203825" y="3424238"/>
          <p14:tracePt t="95312" x="5268913" y="3416300"/>
          <p14:tracePt t="95324" x="5413375" y="3424238"/>
          <p14:tracePt t="95335" x="5637213" y="3433763"/>
          <p14:tracePt t="95346" x="5918200" y="3441700"/>
          <p14:tracePt t="95357" x="6094413" y="3441700"/>
          <p14:tracePt t="95368" x="6262688" y="3433763"/>
          <p14:tracePt t="95380" x="6343650" y="3433763"/>
          <p14:tracePt t="95392" x="6391275" y="3424238"/>
          <p14:tracePt t="95402" x="6407150" y="3424238"/>
          <p14:tracePt t="95413" x="6423025" y="3416300"/>
          <p14:tracePt t="95426" x="6438900" y="3408363"/>
          <p14:tracePt t="95436" x="6551613" y="3392488"/>
          <p14:tracePt t="95447" x="6672263" y="3392488"/>
          <p14:tracePt t="95459" x="6783388" y="3392488"/>
          <p14:tracePt t="95470" x="6848475" y="3392488"/>
          <p14:tracePt t="95481" x="6927850" y="3400425"/>
          <p14:tracePt t="95494" x="6985000" y="3400425"/>
          <p14:tracePt t="95505" x="7040563" y="3400425"/>
          <p14:tracePt t="95515" x="7064375" y="3400425"/>
          <p14:tracePt t="95539" x="7072313" y="3400425"/>
          <p14:tracePt t="95629" x="7072313" y="3408363"/>
          <p14:tracePt t="95652" x="7064375" y="3408363"/>
          <p14:tracePt t="95663" x="7040563" y="3416300"/>
          <p14:tracePt t="95674" x="6985000" y="3433763"/>
          <p14:tracePt t="95685" x="6896100" y="3449638"/>
          <p14:tracePt t="95697" x="6704013" y="3481388"/>
          <p14:tracePt t="95708" x="6438900" y="3521075"/>
          <p14:tracePt t="95719" x="6175375" y="3544888"/>
          <p14:tracePt t="95730" x="5997575" y="3568700"/>
          <p14:tracePt t="95743" x="5781675" y="3594100"/>
          <p14:tracePt t="95753" x="5557838" y="3625850"/>
          <p14:tracePt t="95764" x="5300663" y="3657600"/>
          <p14:tracePt t="95774" x="5067300" y="3673475"/>
          <p14:tracePt t="95787" x="4714875" y="3705225"/>
          <p14:tracePt t="95798" x="4362450" y="3721100"/>
          <p14:tracePt t="95809" x="3960813" y="3721100"/>
          <p14:tracePt t="95821" x="3616325" y="3713163"/>
          <p14:tracePt t="95832" x="3095625" y="3673475"/>
          <p14:tracePt t="95843" x="2814638" y="3657600"/>
          <p14:tracePt t="95854" x="2430463" y="3633788"/>
          <p14:tracePt t="95865" x="2141538" y="3602038"/>
          <p14:tracePt t="95877" x="2020888" y="3602038"/>
          <p14:tracePt t="95888" x="1908175" y="3602038"/>
          <p14:tracePt t="95899" x="1876425" y="3602038"/>
          <p14:tracePt t="95909" x="1868488" y="3602038"/>
          <p14:tracePt t="95921" x="1860550" y="3609975"/>
          <p14:tracePt t="95932" x="1852613" y="3617913"/>
          <p14:tracePt t="95943" x="1844675" y="3617913"/>
          <p14:tracePt t="95955" x="1779588" y="3633788"/>
          <p14:tracePt t="95967" x="1684338" y="3633788"/>
          <p14:tracePt t="95978" x="1611313" y="3625850"/>
          <p14:tracePt t="95989" x="1587500" y="3625850"/>
          <p14:tracePt t="96000" x="1579563" y="3617913"/>
          <p14:tracePt t="96045" x="1587500" y="3617913"/>
          <p14:tracePt t="96057" x="1611313" y="3625850"/>
          <p14:tracePt t="96068" x="1644650" y="3625850"/>
          <p14:tracePt t="96079" x="1684338" y="3625850"/>
          <p14:tracePt t="96090" x="1708150" y="3625850"/>
          <p14:tracePt t="96102" x="1716088" y="3625850"/>
          <p14:tracePt t="96113" x="1724025" y="3625850"/>
          <p14:tracePt t="96126" x="1731963" y="3625850"/>
          <p14:tracePt t="96135" x="1739900" y="3617913"/>
          <p14:tracePt t="96147" x="1747838" y="3617913"/>
          <p14:tracePt t="96159" x="1763713" y="3617913"/>
          <p14:tracePt t="96180" x="1771650" y="3617913"/>
          <p14:tracePt t="96193" x="1795463" y="3617913"/>
          <p14:tracePt t="96203" x="1812925" y="3633788"/>
          <p14:tracePt t="96212" x="1836738" y="3641725"/>
          <p14:tracePt t="96224" x="1852613" y="3657600"/>
          <p14:tracePt t="96235" x="1876425" y="3673475"/>
          <p14:tracePt t="96247" x="1884363" y="3673475"/>
          <p14:tracePt t="96259" x="1892300" y="3673475"/>
          <p14:tracePt t="96270" x="1900238" y="3681413"/>
          <p14:tracePt t="96282" x="1916113" y="3673475"/>
          <p14:tracePt t="96293" x="1924050" y="3673475"/>
          <p14:tracePt t="96304" x="1939925" y="3665538"/>
          <p14:tracePt t="96315" x="1957388" y="3657600"/>
          <p14:tracePt t="96327" x="1973263" y="3649663"/>
          <p14:tracePt t="96337" x="1989138" y="3641725"/>
          <p14:tracePt t="96349" x="2020888" y="3641725"/>
          <p14:tracePt t="96360" x="2036763" y="3633788"/>
          <p14:tracePt t="96373" x="2084388" y="3633788"/>
          <p14:tracePt t="96383" x="2165350" y="3641725"/>
          <p14:tracePt t="96394" x="2244725" y="3649663"/>
          <p14:tracePt t="96405" x="2293938" y="3649663"/>
          <p14:tracePt t="96418" x="2365375" y="3649663"/>
          <p14:tracePt t="96428" x="2413000" y="3649663"/>
          <p14:tracePt t="96437" x="2470150" y="3641725"/>
          <p14:tracePt t="96450" x="2501900" y="3641725"/>
          <p14:tracePt t="96462" x="2517775" y="3633788"/>
          <p14:tracePt t="96473" x="2533650" y="3633788"/>
          <p14:tracePt t="96484" x="2557463" y="3633788"/>
          <p14:tracePt t="96497" x="2590800" y="3633788"/>
          <p14:tracePt t="96507" x="2670175" y="3633788"/>
          <p14:tracePt t="96518" x="2759075" y="3633788"/>
          <p14:tracePt t="96529" x="2854325" y="3641725"/>
          <p14:tracePt t="96539" x="2919413" y="3649663"/>
          <p14:tracePt t="96552" x="2982913" y="3649663"/>
          <p14:tracePt t="96563" x="3030538" y="3657600"/>
          <p14:tracePt t="96580" x="3055938" y="3657600"/>
          <p14:tracePt t="96597" x="3087688" y="3657600"/>
          <p14:tracePt t="96607" x="3127375" y="3649663"/>
          <p14:tracePt t="96619" x="3216275" y="3649663"/>
          <p14:tracePt t="96630" x="3311525" y="3641725"/>
          <p14:tracePt t="96642" x="3432175" y="3641725"/>
          <p14:tracePt t="96653" x="3521075" y="3641725"/>
          <p14:tracePt t="96664" x="3584575" y="3641725"/>
          <p14:tracePt t="96676" x="3600450" y="3641725"/>
          <p14:tracePt t="96687" x="3632200" y="3633788"/>
          <p14:tracePt t="96698" x="3663950" y="3633788"/>
          <p14:tracePt t="96709" x="3697288" y="3625850"/>
          <p14:tracePt t="96720" x="3721100" y="3625850"/>
          <p14:tracePt t="96732" x="3744913" y="3625850"/>
          <p14:tracePt t="96743" x="3768725" y="3625850"/>
          <p14:tracePt t="96754" x="3776663" y="3625850"/>
          <p14:tracePt t="96765" x="3792538" y="3633788"/>
          <p14:tracePt t="96777" x="3800475" y="3633788"/>
          <p14:tracePt t="96788" x="3808413" y="3633788"/>
          <p14:tracePt t="96799" x="3816350" y="3633788"/>
          <p14:tracePt t="96810" x="3824288" y="3633788"/>
          <p14:tracePt t="96822" x="3849688" y="3633788"/>
          <p14:tracePt t="96833" x="3857625" y="3633788"/>
          <p14:tracePt t="96844" x="3897313" y="3633788"/>
          <p14:tracePt t="96855" x="3921125" y="3633788"/>
          <p14:tracePt t="96867" x="3960813" y="3633788"/>
          <p14:tracePt t="96878" x="3994150" y="3633788"/>
          <p14:tracePt t="96889" x="4025900" y="3633788"/>
          <p14:tracePt t="96900" x="4057650" y="3641725"/>
          <p14:tracePt t="96912" x="4073525" y="3641725"/>
          <p14:tracePt t="96923" x="4097338" y="3641725"/>
          <p14:tracePt t="96935" x="4137025" y="3641725"/>
          <p14:tracePt t="96945" x="4202113" y="3641725"/>
          <p14:tracePt t="96957" x="4257675" y="3641725"/>
          <p14:tracePt t="96968" x="4354513" y="3641725"/>
          <p14:tracePt t="96979" x="4433888" y="3649663"/>
          <p14:tracePt t="96990" x="4483100" y="3649663"/>
          <p14:tracePt t="97002" x="4522788" y="3649663"/>
          <p14:tracePt t="97012" x="4570413" y="3649663"/>
          <p14:tracePt t="97026" x="4602163" y="3649663"/>
          <p14:tracePt t="97035" x="4651375" y="3649663"/>
          <p14:tracePt t="97047" x="4683125" y="3649663"/>
          <p14:tracePt t="97059" x="4746625" y="3657600"/>
          <p14:tracePt t="97069" x="4827588" y="3657600"/>
          <p14:tracePt t="97080" x="4891088" y="3665538"/>
          <p14:tracePt t="97093" x="4932363" y="3673475"/>
          <p14:tracePt t="97103" x="4972050" y="3673475"/>
          <p14:tracePt t="97114" x="5003800" y="3673475"/>
          <p14:tracePt t="97126" x="5027613" y="3673475"/>
          <p14:tracePt t="97137" x="5043488" y="3673475"/>
          <p14:tracePt t="97148" x="5084763" y="3673475"/>
          <p14:tracePt t="97159" x="5140325" y="3673475"/>
          <p14:tracePt t="97170" x="5203825" y="3673475"/>
          <p14:tracePt t="97182" x="5284788" y="3673475"/>
          <p14:tracePt t="97194" x="5413375" y="3689350"/>
          <p14:tracePt t="97204" x="5532438" y="3705225"/>
          <p14:tracePt t="97215" x="5613400" y="3713163"/>
          <p14:tracePt t="97227" x="5645150" y="3721100"/>
          <p14:tracePt t="97238" x="5684838" y="3721100"/>
          <p14:tracePt t="97249" x="5710238" y="3721100"/>
          <p14:tracePt t="97259" x="5734050" y="3713163"/>
          <p14:tracePt t="97272" x="5773738" y="3713163"/>
          <p14:tracePt t="97283" x="5853113" y="3713163"/>
          <p14:tracePt t="97294" x="5997575" y="3713163"/>
          <p14:tracePt t="97305" x="6142038" y="3721100"/>
          <p14:tracePt t="97316" x="6215063" y="3721100"/>
          <p14:tracePt t="97328" x="6286500" y="3729038"/>
          <p14:tracePt t="97339" x="6326188" y="3729038"/>
          <p14:tracePt t="97350" x="6351588" y="3729038"/>
          <p14:tracePt t="97361" x="6367463" y="3729038"/>
          <p14:tracePt t="97373" x="6391275" y="3729038"/>
          <p14:tracePt t="97383" x="6438900" y="3729038"/>
          <p14:tracePt t="97396" x="6535738" y="3729038"/>
          <p14:tracePt t="97409" x="6648450" y="3729038"/>
          <p14:tracePt t="97418" x="6808788" y="3738563"/>
          <p14:tracePt t="97429" x="6935788" y="3746500"/>
          <p14:tracePt t="97441" x="7008813" y="3746500"/>
          <p14:tracePt t="97452" x="7024688" y="3746500"/>
          <p14:tracePt t="97461" x="7040563" y="3746500"/>
          <p14:tracePt t="97476" x="7048500" y="3746500"/>
          <p14:tracePt t="97485" x="7048500" y="3738563"/>
          <p14:tracePt t="97508" x="7056438" y="3738563"/>
          <p14:tracePt t="97519" x="7064375" y="3738563"/>
          <p14:tracePt t="97530" x="7096125" y="3738563"/>
          <p14:tracePt t="97543" x="7129463" y="3738563"/>
          <p14:tracePt t="97553" x="7161213" y="3738563"/>
          <p14:tracePt t="97620" x="7145338" y="3738563"/>
          <p14:tracePt t="97632" x="7104063" y="3738563"/>
          <p14:tracePt t="97643" x="6992938" y="3738563"/>
          <p14:tracePt t="97654" x="6759575" y="3762375"/>
          <p14:tracePt t="97665" x="6430963" y="3786188"/>
          <p14:tracePt t="97677" x="6142038" y="3810000"/>
          <p14:tracePt t="97688" x="5797550" y="3825875"/>
          <p14:tracePt t="97700" x="5597525" y="3849688"/>
          <p14:tracePt t="97710" x="5484813" y="3857625"/>
          <p14:tracePt t="97722" x="5413375" y="3857625"/>
          <p14:tracePt t="97733" x="5276850" y="3865563"/>
          <p14:tracePt t="97744" x="5059363" y="3881438"/>
          <p14:tracePt t="97755" x="4762500" y="3890963"/>
          <p14:tracePt t="97766" x="4522788" y="3890963"/>
          <p14:tracePt t="97777" x="4113213" y="3873500"/>
          <p14:tracePt t="97789" x="3705225" y="3849688"/>
          <p14:tracePt t="97800" x="3327400" y="3833813"/>
          <p14:tracePt t="97812" x="3127375" y="3833813"/>
          <p14:tracePt t="97822" x="2919413" y="3817938"/>
          <p14:tracePt t="97834" x="2693988" y="3817938"/>
          <p14:tracePt t="97848" x="2462213" y="3817938"/>
          <p14:tracePt t="97857" x="2205038" y="3817938"/>
          <p14:tracePt t="97868" x="2060575" y="3817938"/>
          <p14:tracePt t="97879" x="1939925" y="3817938"/>
          <p14:tracePt t="97891" x="1884363" y="3817938"/>
          <p14:tracePt t="97902" x="1860550" y="3817938"/>
          <p14:tracePt t="97913" x="1852613" y="3817938"/>
          <p14:tracePt t="97930" x="1844675" y="3817938"/>
          <p14:tracePt t="97938" x="1787525" y="3810000"/>
          <p14:tracePt t="97947" x="1692275" y="3810000"/>
          <p14:tracePt t="97960" x="1611313" y="3802063"/>
          <p14:tracePt t="97969" x="1482725" y="3786188"/>
          <p14:tracePt t="97980" x="1403350" y="3770313"/>
          <p14:tracePt t="97993" x="1379538" y="3762375"/>
          <p14:tracePt t="98014" x="1371600" y="3762375"/>
          <p14:tracePt t="98036" x="1355725" y="3762375"/>
          <p14:tracePt t="98048" x="1322388" y="3762375"/>
          <p14:tracePt t="98059" x="1274763" y="3762375"/>
          <p14:tracePt t="98070" x="1243013" y="3754438"/>
          <p14:tracePt t="98081" x="1235075" y="3754438"/>
          <p14:tracePt t="98104" x="1235075" y="3746500"/>
          <p14:tracePt t="98115" x="1250950" y="3738563"/>
          <p14:tracePt t="98127" x="1274763" y="3738563"/>
          <p14:tracePt t="98149" x="1298575" y="3738563"/>
          <p14:tracePt t="98182" x="1306513" y="3738563"/>
          <p14:tracePt t="98217" x="1314450" y="3746500"/>
          <p14:tracePt t="98317" x="1322388" y="37465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
        <p:nvSpPr>
          <p:cNvPr id="6" name="TextBox 5">
            <a:extLst>
              <a:ext uri="{FF2B5EF4-FFF2-40B4-BE49-F238E27FC236}">
                <a16:creationId xmlns:a16="http://schemas.microsoft.com/office/drawing/2014/main" id="{D007BE70-6FE1-D6DB-7596-2943A846792E}"/>
              </a:ext>
            </a:extLst>
          </p:cNvPr>
          <p:cNvSpPr txBox="1"/>
          <p:nvPr/>
        </p:nvSpPr>
        <p:spPr>
          <a:xfrm>
            <a:off x="7122903" y="6133382"/>
            <a:ext cx="2568994" cy="738664"/>
          </a:xfrm>
          <a:prstGeom prst="rect">
            <a:avLst/>
          </a:prstGeom>
          <a:noFill/>
        </p:spPr>
        <p:txBody>
          <a:bodyPr wrap="square" rtlCol="0">
            <a:spAutoFit/>
          </a:bodyPr>
          <a:lstStyle/>
          <a:p>
            <a:r>
              <a:rPr lang="en-US" dirty="0"/>
              <a:t>*</a:t>
            </a:r>
            <a:r>
              <a:rPr lang="en-US" dirty="0" err="1"/>
              <a:t>Graphpad</a:t>
            </a:r>
            <a:r>
              <a:rPr lang="en-US" dirty="0"/>
              <a:t> PRISM software requires entry this way, your collaborators might do this.</a:t>
            </a:r>
          </a:p>
        </p:txBody>
      </p:sp>
      <p:sp>
        <p:nvSpPr>
          <p:cNvPr id="7" name="TextBox 6">
            <a:extLst>
              <a:ext uri="{FF2B5EF4-FFF2-40B4-BE49-F238E27FC236}">
                <a16:creationId xmlns:a16="http://schemas.microsoft.com/office/drawing/2014/main" id="{A802AB6F-688F-4DBD-90BF-B7F1A9E6607C}"/>
              </a:ext>
            </a:extLst>
          </p:cNvPr>
          <p:cNvSpPr txBox="1"/>
          <p:nvPr/>
        </p:nvSpPr>
        <p:spPr>
          <a:xfrm>
            <a:off x="698500" y="1941849"/>
            <a:ext cx="2568994" cy="523220"/>
          </a:xfrm>
          <a:prstGeom prst="rect">
            <a:avLst/>
          </a:prstGeom>
          <a:noFill/>
        </p:spPr>
        <p:txBody>
          <a:bodyPr wrap="square" rtlCol="0">
            <a:spAutoFit/>
          </a:bodyPr>
          <a:lstStyle/>
          <a:p>
            <a:r>
              <a:rPr lang="en-US" dirty="0"/>
              <a:t>Lab codes are DATA. Data in variable names is bad form.</a:t>
            </a:r>
          </a:p>
        </p:txBody>
      </p:sp>
      <p:sp>
        <p:nvSpPr>
          <p:cNvPr id="8" name="TextBox 7">
            <a:extLst>
              <a:ext uri="{FF2B5EF4-FFF2-40B4-BE49-F238E27FC236}">
                <a16:creationId xmlns:a16="http://schemas.microsoft.com/office/drawing/2014/main" id="{ABF088C9-BDA5-9A77-BADB-2CB14B90D79F}"/>
              </a:ext>
            </a:extLst>
          </p:cNvPr>
          <p:cNvSpPr txBox="1"/>
          <p:nvPr/>
        </p:nvSpPr>
        <p:spPr>
          <a:xfrm>
            <a:off x="6236178" y="1941849"/>
            <a:ext cx="3862717" cy="523220"/>
          </a:xfrm>
          <a:prstGeom prst="rect">
            <a:avLst/>
          </a:prstGeom>
          <a:noFill/>
        </p:spPr>
        <p:txBody>
          <a:bodyPr wrap="square" rtlCol="0">
            <a:spAutoFit/>
          </a:bodyPr>
          <a:lstStyle/>
          <a:p>
            <a:r>
              <a:rPr lang="en-US" dirty="0"/>
              <a:t>Lab codes are also categorical variables. Entering as numbers can lead to errors.</a:t>
            </a:r>
          </a:p>
        </p:txBody>
      </p:sp>
    </p:spTree>
    <p:extLst>
      <p:ext uri="{BB962C8B-B14F-4D97-AF65-F5344CB8AC3E}">
        <p14:creationId xmlns:p14="http://schemas.microsoft.com/office/powerpoint/2010/main" val="344042714"/>
      </p:ext>
    </p:extLst>
  </p:cSld>
  <p:clrMapOvr>
    <a:masterClrMapping/>
  </p:clrMapOvr>
  <mc:AlternateContent xmlns:mc="http://schemas.openxmlformats.org/markup-compatibility/2006" xmlns:p14="http://schemas.microsoft.com/office/powerpoint/2010/main">
    <mc:Choice Requires="p14">
      <p:transition spd="slow" p14:dur="2000" advTm="55266"/>
    </mc:Choice>
    <mc:Fallback xmlns="">
      <p:transition spd="slow" advTm="55266"/>
    </mc:Fallback>
  </mc:AlternateContent>
  <p:extLst>
    <p:ext uri="{3A86A75C-4F4B-4683-9AE1-C65F6400EC91}">
      <p14:laserTraceLst xmlns:p14="http://schemas.microsoft.com/office/powerpoint/2010/main">
        <p14:tracePtLst>
          <p14:tracePt t="21623" x="1347788" y="3649663"/>
          <p14:tracePt t="21634" x="1379538" y="3602038"/>
          <p14:tracePt t="21645" x="1443038" y="3521075"/>
          <p14:tracePt t="21660" x="1474788" y="3457575"/>
          <p14:tracePt t="21668" x="1482725" y="3408363"/>
          <p14:tracePt t="21679" x="1482725" y="3344863"/>
          <p14:tracePt t="21691" x="1482725" y="3305175"/>
          <p14:tracePt t="21702" x="1500188" y="3240088"/>
          <p14:tracePt t="21713" x="1531938" y="3176588"/>
          <p14:tracePt t="21735" x="1595438" y="3071813"/>
          <p14:tracePt t="21747" x="1627188" y="3048000"/>
          <p14:tracePt t="21758" x="1644650" y="3000375"/>
          <p14:tracePt t="21769" x="1660525" y="2967038"/>
          <p14:tracePt t="21780" x="1660525" y="2951163"/>
          <p14:tracePt t="21791" x="1668463" y="2919413"/>
          <p14:tracePt t="21802" x="1668463" y="2895600"/>
          <p14:tracePt t="21814" x="1668463" y="2871788"/>
          <p14:tracePt t="21825" x="1684338" y="2847975"/>
          <p14:tracePt t="21837" x="1700213" y="2832100"/>
          <p14:tracePt t="21846" x="1716088" y="2798763"/>
          <p14:tracePt t="21858" x="1731963" y="2774950"/>
          <p14:tracePt t="21868" x="1739900" y="2759075"/>
          <p14:tracePt t="21881" x="1739900" y="2751138"/>
          <p14:tracePt t="21892" x="1747838" y="2743200"/>
          <p14:tracePt t="21902" x="1755775" y="2735263"/>
          <p14:tracePt t="21915" x="1763713" y="2719388"/>
          <p14:tracePt t="21926" x="1787525" y="2703513"/>
          <p14:tracePt t="21939" x="1820863" y="2679700"/>
          <p14:tracePt t="21949" x="1876425" y="2654300"/>
          <p14:tracePt t="21960" x="1916113" y="2630488"/>
          <p14:tracePt t="21972" x="1981200" y="2606675"/>
          <p14:tracePt t="21983" x="2044700" y="2590800"/>
          <p14:tracePt t="21994" x="2108200" y="2574925"/>
          <p14:tracePt t="22004" x="2181225" y="2574925"/>
          <p14:tracePt t="22017" x="2212975" y="2574925"/>
          <p14:tracePt t="22028" x="2252663" y="2582863"/>
          <p14:tracePt t="22040" x="2270125" y="2590800"/>
          <p14:tracePt t="22051" x="2293938" y="2598738"/>
          <p14:tracePt t="22061" x="2317750" y="2598738"/>
          <p14:tracePt t="22073" x="2357438" y="2606675"/>
          <p14:tracePt t="22084" x="2405063" y="2614613"/>
          <p14:tracePt t="22095" x="2454275" y="2614613"/>
          <p14:tracePt t="22106" x="2478088" y="2622550"/>
          <p14:tracePt t="22118" x="2501900" y="2622550"/>
          <p14:tracePt t="22129" x="2501900" y="2630488"/>
          <p14:tracePt t="22140" x="2501900" y="2646363"/>
          <p14:tracePt t="22152" x="2501900" y="2654300"/>
          <p14:tracePt t="22174" x="2501900" y="2671763"/>
          <p14:tracePt t="22185" x="2509838" y="2679700"/>
          <p14:tracePt t="22197" x="2525713" y="2687638"/>
          <p14:tracePt t="22207" x="2557463" y="2695575"/>
          <p14:tracePt t="22219" x="2582863" y="2711450"/>
          <p14:tracePt t="22230" x="2606675" y="2735263"/>
          <p14:tracePt t="22242" x="2606675" y="2743200"/>
          <p14:tracePt t="22253" x="2606675" y="2767013"/>
          <p14:tracePt t="22263" x="2606675" y="2798763"/>
          <p14:tracePt t="22275" x="2606675" y="2840038"/>
          <p14:tracePt t="22287" x="2606675" y="2871788"/>
          <p14:tracePt t="22298" x="2614613" y="2919413"/>
          <p14:tracePt t="22308" x="2622550" y="2967038"/>
          <p14:tracePt t="22320" x="2622550" y="3040063"/>
          <p14:tracePt t="22331" x="2622550" y="3111500"/>
          <p14:tracePt t="22342" x="2630488" y="3184525"/>
          <p14:tracePt t="22356" x="2646363" y="3289300"/>
          <p14:tracePt t="22365" x="2693988" y="3433763"/>
          <p14:tracePt t="22377" x="2767013" y="3602038"/>
          <p14:tracePt t="22389" x="2822575" y="3721100"/>
          <p14:tracePt t="22398" x="2886075" y="3898900"/>
          <p14:tracePt t="22410" x="2935288" y="4059238"/>
          <p14:tracePt t="22422" x="2982913" y="4211638"/>
          <p14:tracePt t="22433" x="3014663" y="4306888"/>
          <p14:tracePt t="22444" x="3038475" y="4427538"/>
          <p14:tracePt t="22455" x="3055938" y="4524375"/>
          <p14:tracePt t="22466" x="3055938" y="4627563"/>
          <p14:tracePt t="22476" x="3055938" y="4700588"/>
          <p14:tracePt t="22489" x="3063875" y="4795838"/>
          <p14:tracePt t="22501" x="3079750" y="4900613"/>
          <p14:tracePt t="22512" x="3095625" y="4997450"/>
          <p14:tracePt t="22523" x="3119438" y="5053013"/>
          <p14:tracePt t="22534" x="3135313" y="5118100"/>
          <p14:tracePt t="22546" x="3135313" y="5157788"/>
          <p14:tracePt t="22557" x="3135313" y="5197475"/>
          <p14:tracePt t="22568" x="3119438" y="5221288"/>
          <p14:tracePt t="22579" x="3095625" y="5245100"/>
          <p14:tracePt t="22590" x="3079750" y="5278438"/>
          <p14:tracePt t="22602" x="3063875" y="5302250"/>
          <p14:tracePt t="22612" x="3055938" y="5326063"/>
          <p14:tracePt t="22623" x="3038475" y="5365750"/>
          <p14:tracePt t="22635" x="3030538" y="5422900"/>
          <p14:tracePt t="22646" x="3030538" y="5478463"/>
          <p14:tracePt t="22657" x="3030538" y="5510213"/>
          <p14:tracePt t="22669" x="3022600" y="5549900"/>
          <p14:tracePt t="22680" x="3006725" y="5583238"/>
          <p14:tracePt t="22691" x="2982913" y="5607050"/>
          <p14:tracePt t="22703" x="2967038" y="5622925"/>
          <p14:tracePt t="22713" x="2951163" y="5638800"/>
          <p14:tracePt t="22726" x="2927350" y="5662613"/>
          <p14:tracePt t="22741" x="2903538" y="5678488"/>
          <p14:tracePt t="22753" x="2886075" y="5678488"/>
          <p14:tracePt t="22773" x="2870200" y="5686425"/>
          <p14:tracePt t="22780" x="2870200" y="5678488"/>
          <p14:tracePt t="22847" x="2846388" y="5686425"/>
          <p14:tracePt t="22859" x="2806700" y="5710238"/>
          <p14:tracePt t="22870" x="2767013" y="5727700"/>
          <p14:tracePt t="22881" x="2725738" y="5743575"/>
          <p14:tracePt t="22892" x="2693988" y="5759450"/>
          <p14:tracePt t="22905" x="2670175" y="5759450"/>
          <p14:tracePt t="22915" x="2654300" y="5767388"/>
          <p14:tracePt t="22926" x="2622550" y="5759450"/>
          <p14:tracePt t="22938" x="2598738" y="5751513"/>
          <p14:tracePt t="22948" x="2525713" y="5727700"/>
          <p14:tracePt t="22960" x="2430463" y="5694363"/>
          <p14:tracePt t="22972" x="2301875" y="5654675"/>
          <p14:tracePt t="22982" x="2205038" y="5630863"/>
          <p14:tracePt t="22993" x="2068513" y="5591175"/>
          <p14:tracePt t="23005" x="1981200" y="5575300"/>
          <p14:tracePt t="23016" x="1957388" y="5557838"/>
          <p14:tracePt t="23027" x="1939925" y="5557838"/>
          <p14:tracePt t="23039" x="1939925" y="5549900"/>
          <p14:tracePt t="23094" x="1939925" y="5541963"/>
          <p14:tracePt t="23106" x="1916113" y="5518150"/>
          <p14:tracePt t="23117" x="1900238" y="5502275"/>
          <p14:tracePt t="23129" x="1884363" y="5494338"/>
          <p14:tracePt t="23140" x="1884363" y="5478463"/>
          <p14:tracePt t="23151" x="1884363" y="5462588"/>
          <p14:tracePt t="23162" x="1892300" y="5454650"/>
          <p14:tracePt t="23173" x="1892300" y="5446713"/>
          <p14:tracePt t="23185" x="1908175" y="5430838"/>
          <p14:tracePt t="23196" x="1916113" y="5414963"/>
          <p14:tracePt t="23207" x="1916113" y="5397500"/>
          <p14:tracePt t="23219" x="1916113" y="5373688"/>
          <p14:tracePt t="23230" x="1908175" y="5326063"/>
          <p14:tracePt t="23242" x="1900238" y="5286375"/>
          <p14:tracePt t="23255" x="1900238" y="5237163"/>
          <p14:tracePt t="23265" x="1908175" y="5197475"/>
          <p14:tracePt t="23276" x="1916113" y="5133975"/>
          <p14:tracePt t="23289" x="1939925" y="5068888"/>
          <p14:tracePt t="23299" x="1957388" y="4997450"/>
          <p14:tracePt t="23310" x="1981200" y="4948238"/>
          <p14:tracePt t="23322" x="2005013" y="4876800"/>
          <p14:tracePt t="23333" x="2020888" y="4787900"/>
          <p14:tracePt t="23344" x="2028825" y="4700588"/>
          <p14:tracePt t="23356" x="2028825" y="4652963"/>
          <p14:tracePt t="23367" x="2028825" y="4572000"/>
          <p14:tracePt t="23378" x="2020888" y="4483100"/>
          <p14:tracePt t="23389" x="1989138" y="4403725"/>
          <p14:tracePt t="23400" x="1981200" y="4348163"/>
          <p14:tracePt t="23411" x="1957388" y="4283075"/>
          <p14:tracePt t="23423" x="1957388" y="4227513"/>
          <p14:tracePt t="23434" x="1965325" y="4178300"/>
          <p14:tracePt t="23444" x="1973263" y="4146550"/>
          <p14:tracePt t="23456" x="1989138" y="4098925"/>
          <p14:tracePt t="23468" x="2012950" y="4059238"/>
          <p14:tracePt t="23477" x="2036763" y="4017963"/>
          <p14:tracePt t="23490" x="2044700" y="3978275"/>
          <p14:tracePt t="23501" x="2036763" y="3914775"/>
          <p14:tracePt t="23512" x="2012950" y="3833813"/>
          <p14:tracePt t="23524" x="1981200" y="3746500"/>
          <p14:tracePt t="23535" x="1939925" y="3665538"/>
          <p14:tracePt t="23547" x="1908175" y="3560763"/>
          <p14:tracePt t="23558" x="1892300" y="3465513"/>
          <p14:tracePt t="23569" x="1884363" y="3400425"/>
          <p14:tracePt t="23580" x="1884363" y="3360738"/>
          <p14:tracePt t="23592" x="1892300" y="3321050"/>
          <p14:tracePt t="23603" x="1892300" y="3305175"/>
          <p14:tracePt t="23613" x="1892300" y="3289300"/>
          <p14:tracePt t="23625" x="1892300" y="3281363"/>
          <p14:tracePt t="23637" x="1892300" y="3271838"/>
          <p14:tracePt t="23659" x="1884363" y="3271838"/>
          <p14:tracePt t="23715" x="1892300" y="3271838"/>
          <p14:tracePt t="23736" x="1900238" y="3271838"/>
          <p14:tracePt t="23747" x="1908175" y="3271838"/>
          <p14:tracePt t="23781" x="1916113" y="3271838"/>
          <p14:tracePt t="23792" x="1924050" y="3271838"/>
          <p14:tracePt t="23803" x="1931988" y="3271838"/>
          <p14:tracePt t="23815" x="1939925" y="3271838"/>
          <p14:tracePt t="23826" x="1965325" y="3271838"/>
          <p14:tracePt t="23839" x="2028825" y="3271838"/>
          <p14:tracePt t="23849" x="2149475" y="3289300"/>
          <p14:tracePt t="23860" x="2252663" y="3305175"/>
          <p14:tracePt t="23872" x="2478088" y="3321050"/>
          <p14:tracePt t="23882" x="2733675" y="3344863"/>
          <p14:tracePt t="23893" x="2935288" y="3360738"/>
          <p14:tracePt t="23905" x="2998788" y="3360738"/>
          <p14:tracePt t="23916" x="3014663" y="3360738"/>
          <p14:tracePt t="23927" x="3022600" y="3360738"/>
          <p14:tracePt t="23939" x="3030538" y="3360738"/>
          <p14:tracePt t="23950" x="3038475" y="3352800"/>
          <p14:tracePt t="23961" x="3038475" y="3344863"/>
          <p14:tracePt t="23972" x="3038475" y="3336925"/>
          <p14:tracePt t="23983" x="3046413" y="3328988"/>
          <p14:tracePt t="23995" x="3055938" y="3328988"/>
          <p14:tracePt t="24017" x="3095625" y="3297238"/>
          <p14:tracePt t="24028" x="3143250" y="3271838"/>
          <p14:tracePt t="24040" x="3167063" y="3255963"/>
          <p14:tracePt t="24051" x="3190875" y="3232150"/>
          <p14:tracePt t="24062" x="3232150" y="3208338"/>
          <p14:tracePt t="24073" x="3255963" y="3184525"/>
          <p14:tracePt t="24085" x="3271838" y="3168650"/>
          <p14:tracePt t="24096" x="3271838" y="3144838"/>
          <p14:tracePt t="24107" x="3263900" y="3095625"/>
          <p14:tracePt t="24119" x="3216275" y="3055938"/>
          <p14:tracePt t="24130" x="3167063" y="3008313"/>
          <p14:tracePt t="24141" x="3103563" y="2951163"/>
          <p14:tracePt t="24153" x="3063875" y="2911475"/>
          <p14:tracePt t="24163" x="3046413" y="2887663"/>
          <p14:tracePt t="24175" x="3038475" y="2879725"/>
          <p14:tracePt t="24186" x="3030538" y="2871788"/>
          <p14:tracePt t="24197" x="3022600" y="2871788"/>
          <p14:tracePt t="24208" x="3014663" y="2871788"/>
          <p14:tracePt t="24220" x="3006725" y="2871788"/>
          <p14:tracePt t="24231" x="2982913" y="2871788"/>
          <p14:tracePt t="24242" x="2943225" y="2871788"/>
          <p14:tracePt t="24253" x="2903538" y="2871788"/>
          <p14:tracePt t="24265" x="2870200" y="2863850"/>
          <p14:tracePt t="24277" x="2862263" y="2855913"/>
          <p14:tracePt t="24289" x="2854325" y="2855913"/>
          <p14:tracePt t="24401" x="2870200" y="2855913"/>
          <p14:tracePt t="24413" x="2886075" y="2855913"/>
          <p14:tracePt t="24424" x="2919413" y="2863850"/>
          <p14:tracePt t="24435" x="2951163" y="2871788"/>
          <p14:tracePt t="24446" x="2982913" y="2871788"/>
          <p14:tracePt t="24458" x="3006725" y="2879725"/>
          <p14:tracePt t="24469" x="3046413" y="2887663"/>
          <p14:tracePt t="24479" x="3079750" y="2903538"/>
          <p14:tracePt t="24491" x="3111500" y="2911475"/>
          <p14:tracePt t="24503" x="3135313" y="2911475"/>
          <p14:tracePt t="24514" x="3159125" y="2919413"/>
          <p14:tracePt t="24525" x="3182938" y="2919413"/>
          <p14:tracePt t="24537" x="3208338" y="2919413"/>
          <p14:tracePt t="24548" x="3216275" y="2919413"/>
          <p14:tracePt t="24570" x="3224213" y="2919413"/>
          <p14:tracePt t="24582" x="3232150" y="2919413"/>
          <p14:tracePt t="24593" x="3232150" y="2927350"/>
          <p14:tracePt t="24615" x="3240088" y="2935288"/>
          <p14:tracePt t="24626" x="3263900" y="2943225"/>
          <p14:tracePt t="24639" x="3287713" y="2951163"/>
          <p14:tracePt t="24650" x="3368675" y="2959100"/>
          <p14:tracePt t="24660" x="3440113" y="2976563"/>
          <p14:tracePt t="24672" x="3463925" y="2976563"/>
          <p14:tracePt t="24683" x="3479800" y="2984500"/>
          <p14:tracePt t="24694" x="3487738" y="2984500"/>
          <p14:tracePt t="24706" x="3495675" y="2984500"/>
          <p14:tracePt t="24728" x="3495675" y="2992438"/>
          <p14:tracePt t="24739" x="3495675" y="3000375"/>
          <p14:tracePt t="24751" x="3495675" y="3008313"/>
          <p14:tracePt t="24762" x="3503613" y="3008313"/>
          <p14:tracePt t="24772" x="3511550" y="3024188"/>
          <p14:tracePt t="24784" x="3536950" y="3048000"/>
          <p14:tracePt t="24795" x="3560763" y="3071813"/>
          <p14:tracePt t="24806" x="3584575" y="3095625"/>
          <p14:tracePt t="24818" x="3592513" y="3111500"/>
          <p14:tracePt t="24829" x="3608388" y="3136900"/>
          <p14:tracePt t="24840" x="3632200" y="3168650"/>
          <p14:tracePt t="24852" x="3640138" y="3208338"/>
          <p14:tracePt t="24863" x="3648075" y="3248025"/>
          <p14:tracePt t="24873" x="3656013" y="3271838"/>
          <p14:tracePt t="24885" x="3663950" y="3328988"/>
          <p14:tracePt t="24896" x="3671888" y="3384550"/>
          <p14:tracePt t="24907" x="3689350" y="3449638"/>
          <p14:tracePt t="24919" x="3705225" y="3497263"/>
          <p14:tracePt t="24931" x="3713163" y="3568700"/>
          <p14:tracePt t="24941" x="3721100" y="3633788"/>
          <p14:tracePt t="24953" x="3713163" y="3705225"/>
          <p14:tracePt t="24963" x="3713163" y="3754438"/>
          <p14:tracePt t="24973" x="3689350" y="3833813"/>
          <p14:tracePt t="24985" x="3671888" y="3906838"/>
          <p14:tracePt t="24996" x="3656013" y="4010025"/>
          <p14:tracePt t="25007" x="3648075" y="4090988"/>
          <p14:tracePt t="25020" x="3648075" y="4211638"/>
          <p14:tracePt t="25030" x="3648075" y="4356100"/>
          <p14:tracePt t="25042" x="3648075" y="4500563"/>
          <p14:tracePt t="25055" x="3640138" y="4611688"/>
          <p14:tracePt t="25065" x="3632200" y="4764088"/>
          <p14:tracePt t="25075" x="3624263" y="4916488"/>
          <p14:tracePt t="25089" x="3624263" y="5037138"/>
          <p14:tracePt t="25099" x="3624263" y="5100638"/>
          <p14:tracePt t="25110" x="3608388" y="5181600"/>
          <p14:tracePt t="25122" x="3584575" y="5237163"/>
          <p14:tracePt t="25133" x="3552825" y="5278438"/>
          <p14:tracePt t="25144" x="3536950" y="5310188"/>
          <p14:tracePt t="25156" x="3511550" y="5341938"/>
          <p14:tracePt t="25167" x="3479800" y="5373688"/>
          <p14:tracePt t="25177" x="3432175" y="5422900"/>
          <p14:tracePt t="25189" x="3400425" y="5462588"/>
          <p14:tracePt t="25201" x="3368675" y="5526088"/>
          <p14:tracePt t="25211" x="3335338" y="5599113"/>
          <p14:tracePt t="25223" x="3327400" y="5670550"/>
          <p14:tracePt t="25234" x="3335338" y="5719763"/>
          <p14:tracePt t="25245" x="3343275" y="5767388"/>
          <p14:tracePt t="25257" x="3343275" y="5822950"/>
          <p14:tracePt t="25268" x="3343275" y="5862638"/>
          <p14:tracePt t="25278" x="3327400" y="5872163"/>
          <p14:tracePt t="25290" x="3311525" y="5888038"/>
          <p14:tracePt t="25302" x="3279775" y="5895975"/>
          <p14:tracePt t="25312" x="3263900" y="5895975"/>
          <p14:tracePt t="25324" x="3255963" y="5895975"/>
          <p14:tracePt t="25346" x="3255963" y="5888038"/>
          <p14:tracePt t="25357" x="3248025" y="5880100"/>
          <p14:tracePt t="25369" x="3240088" y="5880100"/>
          <p14:tracePt t="25380" x="3232150" y="5872163"/>
          <p14:tracePt t="25391" x="3232150" y="5862638"/>
          <p14:tracePt t="25403" x="3208338" y="5862638"/>
          <p14:tracePt t="25414" x="3190875" y="5854700"/>
          <p14:tracePt t="25425" x="3167063" y="5838825"/>
          <p14:tracePt t="25437" x="3143250" y="5815013"/>
          <p14:tracePt t="25448" x="3119438" y="5799138"/>
          <p14:tracePt t="25459" x="3111500" y="5783263"/>
          <p14:tracePt t="25472" x="3103563" y="5767388"/>
          <p14:tracePt t="25480" x="3095625" y="5751513"/>
          <p14:tracePt t="25492" x="3087688" y="5735638"/>
          <p14:tracePt t="25504" x="3071813" y="5727700"/>
          <p14:tracePt t="25515" x="3063875" y="5719763"/>
          <p14:tracePt t="25526" x="3055938" y="5702300"/>
          <p14:tracePt t="25539" x="3055938" y="5694363"/>
          <p14:tracePt t="25549" x="3055938" y="5678488"/>
          <p14:tracePt t="25560" x="3055938" y="5662613"/>
          <p14:tracePt t="25572" x="3038475" y="5638800"/>
          <p14:tracePt t="25583" x="3030538" y="5591175"/>
          <p14:tracePt t="25594" x="3022600" y="5549900"/>
          <p14:tracePt t="25606" x="3022600" y="5510213"/>
          <p14:tracePt t="25617" x="3014663" y="5462588"/>
          <p14:tracePt t="25627" x="3006725" y="5414963"/>
          <p14:tracePt t="25639" x="2990850" y="5349875"/>
          <p14:tracePt t="25650" x="2967038" y="5294313"/>
          <p14:tracePt t="25661" x="2935288" y="5205413"/>
          <p14:tracePt t="25672" x="2886075" y="5092700"/>
          <p14:tracePt t="25684" x="2830513" y="4965700"/>
          <p14:tracePt t="25693" x="2782888" y="4876800"/>
          <p14:tracePt t="25707" x="2743200" y="4764088"/>
          <p14:tracePt t="25718" x="2709863" y="4643438"/>
          <p14:tracePt t="25729" x="2701925" y="4532313"/>
          <p14:tracePt t="25740" x="2709863" y="4443413"/>
          <p14:tracePt t="25752" x="2751138" y="4306888"/>
          <p14:tracePt t="25762" x="2782888" y="4154488"/>
          <p14:tracePt t="25775" x="2798763" y="3986213"/>
          <p14:tracePt t="25786" x="2790825" y="3873500"/>
          <p14:tracePt t="25797" x="2743200" y="3665538"/>
          <p14:tracePt t="25808" x="2662238" y="3449638"/>
          <p14:tracePt t="25819" x="2582863" y="3255963"/>
          <p14:tracePt t="25830" x="2549525" y="3136900"/>
          <p14:tracePt t="25841" x="2533650" y="3008313"/>
          <p14:tracePt t="25854" x="2557463" y="2935288"/>
          <p14:tracePt t="25864" x="2606675" y="2871788"/>
          <p14:tracePt t="25875" x="2686050" y="2832100"/>
          <p14:tracePt t="25886" x="2814638" y="2782888"/>
          <p14:tracePt t="25897" x="2911475" y="2759075"/>
          <p14:tracePt t="25909" x="2959100" y="2743200"/>
          <p14:tracePt t="25922" x="2974975" y="2743200"/>
          <p14:tracePt t="25932" x="2982913" y="2743200"/>
          <p14:tracePt t="25941" x="2990850" y="2735263"/>
          <p14:tracePt t="25955" x="2998788" y="2735263"/>
          <p14:tracePt t="25966" x="3006725" y="2735263"/>
          <p14:tracePt t="25976" x="3046413" y="2735263"/>
          <p14:tracePt t="25989" x="3103563" y="2735263"/>
          <p14:tracePt t="25997" x="3208338" y="2735263"/>
          <p14:tracePt t="26010" x="3279775" y="2743200"/>
          <p14:tracePt t="26023" x="3400425" y="2759075"/>
          <p14:tracePt t="26033" x="3455988" y="2782888"/>
          <p14:tracePt t="26044" x="3511550" y="2790825"/>
          <p14:tracePt t="26055" x="3544888" y="2806700"/>
          <p14:tracePt t="26067" x="3616325" y="2824163"/>
          <p14:tracePt t="26078" x="3671888" y="2832100"/>
          <p14:tracePt t="26089" x="3713163" y="2840038"/>
          <p14:tracePt t="26099" x="3729038" y="2840038"/>
          <p14:tracePt t="26112" x="3760788" y="2847975"/>
          <p14:tracePt t="26123" x="3768725" y="2863850"/>
          <p14:tracePt t="26134" x="3792538" y="2871788"/>
          <p14:tracePt t="26145" x="3808413" y="2895600"/>
          <p14:tracePt t="26156" x="3857625" y="2943225"/>
          <p14:tracePt t="26168" x="3905250" y="3008313"/>
          <p14:tracePt t="26178" x="3968750" y="3071813"/>
          <p14:tracePt t="26190" x="4025900" y="3128963"/>
          <p14:tracePt t="26202" x="4097338" y="3184525"/>
          <p14:tracePt t="26213" x="4121150" y="3216275"/>
          <p14:tracePt t="26224" x="4129088" y="3216275"/>
          <p14:tracePt t="26257" x="4121150" y="3208338"/>
          <p14:tracePt t="26269" x="4105275" y="3192463"/>
          <p14:tracePt t="26280" x="4097338" y="3192463"/>
          <p14:tracePt t="26291" x="4073525" y="3184525"/>
          <p14:tracePt t="26302" x="4065588" y="3184525"/>
          <p14:tracePt t="26314" x="4041775" y="3184525"/>
          <p14:tracePt t="26325" x="4033838" y="3184525"/>
          <p14:tracePt t="26337" x="4025900" y="3184525"/>
          <p14:tracePt t="26348" x="4017963" y="3176588"/>
          <p14:tracePt t="26359" x="4017963" y="3168650"/>
          <p14:tracePt t="26370" x="4017963" y="3160713"/>
          <p14:tracePt t="26382" x="4017963" y="3152775"/>
          <p14:tracePt t="26415" x="4025900" y="3152775"/>
          <p14:tracePt t="26439" x="4033838" y="3144838"/>
          <p14:tracePt t="26449" x="4049713" y="3144838"/>
          <p14:tracePt t="26459" x="4073525" y="3136900"/>
          <p14:tracePt t="26472" x="4089400" y="3128963"/>
          <p14:tracePt t="26481" x="4121150" y="3119438"/>
          <p14:tracePt t="26494" x="4154488" y="3111500"/>
          <p14:tracePt t="26506" x="4170363" y="3111500"/>
          <p14:tracePt t="26517" x="4178300" y="3111500"/>
          <p14:tracePt t="26528" x="4202113" y="3119438"/>
          <p14:tracePt t="26539" x="4217988" y="3128963"/>
          <p14:tracePt t="26550" x="4241800" y="3144838"/>
          <p14:tracePt t="26562" x="4257675" y="3152775"/>
          <p14:tracePt t="26573" x="4281488" y="3168650"/>
          <p14:tracePt t="26584" x="4297363" y="3184525"/>
          <p14:tracePt t="26595" x="4322763" y="3200400"/>
          <p14:tracePt t="26606" x="4346575" y="3224213"/>
          <p14:tracePt t="26618" x="4362450" y="3263900"/>
          <p14:tracePt t="26629" x="4386263" y="3313113"/>
          <p14:tracePt t="26640" x="4418013" y="3376613"/>
          <p14:tracePt t="26652" x="4441825" y="3449638"/>
          <p14:tracePt t="26662" x="4475163" y="3552825"/>
          <p14:tracePt t="26674" x="4522788" y="3681413"/>
          <p14:tracePt t="26685" x="4554538" y="3825875"/>
          <p14:tracePt t="26696" x="4570413" y="3922713"/>
          <p14:tracePt t="26707" x="4562475" y="4033838"/>
          <p14:tracePt t="26718" x="4530725" y="4146550"/>
          <p14:tracePt t="26730" x="4498975" y="4243388"/>
          <p14:tracePt t="26742" x="4459288" y="4314825"/>
          <p14:tracePt t="26753" x="4394200" y="4419600"/>
          <p14:tracePt t="26764" x="4338638" y="4508500"/>
          <p14:tracePt t="26775" x="4289425" y="4579938"/>
          <p14:tracePt t="26786" x="4257675" y="4619625"/>
          <p14:tracePt t="26798" x="4233863" y="4684713"/>
          <p14:tracePt t="26809" x="4210050" y="4724400"/>
          <p14:tracePt t="26819" x="4210050" y="4764088"/>
          <p14:tracePt t="26831" x="4210050" y="4787900"/>
          <p14:tracePt t="26842" x="4210050" y="4821238"/>
          <p14:tracePt t="26855" x="4210050" y="4837113"/>
          <p14:tracePt t="26865" x="4210050" y="4876800"/>
          <p14:tracePt t="26877" x="4210050" y="4908550"/>
          <p14:tracePt t="26889" x="4210050" y="4965700"/>
          <p14:tracePt t="26899" x="4217988" y="5029200"/>
          <p14:tracePt t="26910" x="4225925" y="5076825"/>
          <p14:tracePt t="26922" x="4225925" y="5100638"/>
          <p14:tracePt t="26933" x="4225925" y="5126038"/>
          <p14:tracePt t="26944" x="4217988" y="5133975"/>
          <p14:tracePt t="26955" x="4210050" y="5133975"/>
          <p14:tracePt t="26977" x="4194175" y="5126038"/>
          <p14:tracePt t="26990" x="4178300" y="5126038"/>
          <p14:tracePt t="27000" x="4170363" y="5126038"/>
          <p14:tracePt t="27034" x="4170363" y="5118100"/>
          <p14:tracePt t="27045" x="4162425" y="5118100"/>
          <p14:tracePt t="27057" x="4146550" y="5100638"/>
          <p14:tracePt t="27068" x="4097338" y="5076825"/>
          <p14:tracePt t="27079" x="4049713" y="5045075"/>
          <p14:tracePt t="27090" x="4010025" y="5013325"/>
          <p14:tracePt t="27102" x="3994150" y="4997450"/>
          <p14:tracePt t="27112" x="3976688" y="4965700"/>
          <p14:tracePt t="27123" x="3960813" y="4932363"/>
          <p14:tracePt t="27135" x="3960813" y="4892675"/>
          <p14:tracePt t="27147" x="3960813" y="4868863"/>
          <p14:tracePt t="27157" x="3968750" y="4813300"/>
          <p14:tracePt t="27169" x="3984625" y="4732338"/>
          <p14:tracePt t="27180" x="3984625" y="4627563"/>
          <p14:tracePt t="27192" x="3968750" y="4548188"/>
          <p14:tracePt t="27203" x="3937000" y="4427538"/>
          <p14:tracePt t="27224" x="3841750" y="4162425"/>
          <p14:tracePt t="27237" x="3808413" y="4083050"/>
          <p14:tracePt t="27247" x="3800475" y="3986213"/>
          <p14:tracePt t="27259" x="3808413" y="3898900"/>
          <p14:tracePt t="27270" x="3849688" y="3810000"/>
          <p14:tracePt t="27282" x="3889375" y="3762375"/>
          <p14:tracePt t="27293" x="3944938" y="3705225"/>
          <p14:tracePt t="27305" x="3960813" y="3649663"/>
          <p14:tracePt t="27315" x="3968750" y="3594100"/>
          <p14:tracePt t="27326" x="3960813" y="3544888"/>
          <p14:tracePt t="27339" x="3944938" y="3505200"/>
          <p14:tracePt t="27349" x="3921125" y="3457575"/>
          <p14:tracePt t="27360" x="3905250" y="3433763"/>
          <p14:tracePt t="27372" x="3905250" y="3416300"/>
          <p14:tracePt t="27428" x="3905250" y="3424238"/>
          <p14:tracePt t="27439" x="3913188" y="3433763"/>
          <p14:tracePt t="27450" x="3929063" y="3441700"/>
          <p14:tracePt t="27461" x="3944938" y="3457575"/>
          <p14:tracePt t="27473" x="3960813" y="3481388"/>
          <p14:tracePt t="27482" x="3984625" y="3513138"/>
          <p14:tracePt t="27495" x="3984625" y="3568700"/>
          <p14:tracePt t="27506" x="3976688" y="3633788"/>
          <p14:tracePt t="27518" x="3960813" y="3697288"/>
          <p14:tracePt t="27529" x="3929063" y="3825875"/>
          <p14:tracePt t="27540" x="3889375" y="3978275"/>
          <p14:tracePt t="27552" x="3857625" y="4162425"/>
          <p14:tracePt t="27563" x="3816350" y="4314825"/>
          <p14:tracePt t="27574" x="3800475" y="4556125"/>
          <p14:tracePt t="27585" x="3776663" y="4787900"/>
          <p14:tracePt t="27596" x="3744913" y="5013325"/>
          <p14:tracePt t="27607" x="3721100" y="5173663"/>
          <p14:tracePt t="27619" x="3689350" y="5373688"/>
          <p14:tracePt t="27631" x="3663950" y="5549900"/>
          <p14:tracePt t="27641" x="3616325" y="5694363"/>
          <p14:tracePt t="27653" x="3560763" y="5791200"/>
          <p14:tracePt t="27664" x="3471863" y="5927725"/>
          <p14:tracePt t="27675" x="3368675" y="6056313"/>
          <p14:tracePt t="27687" x="3279775" y="6184900"/>
          <p14:tracePt t="27698" x="3240088" y="6264275"/>
          <p14:tracePt t="27709" x="3208338" y="6369050"/>
          <p14:tracePt t="27722" x="3198813" y="6424613"/>
          <p14:tracePt t="27732" x="3198813" y="6440488"/>
          <p14:tracePt t="27741" x="3198813" y="6448425"/>
          <p14:tracePt t="27776" x="3198813" y="6440488"/>
          <p14:tracePt t="27789" x="3198813" y="6432550"/>
          <p14:tracePt t="27799" x="3198813" y="6408738"/>
          <p14:tracePt t="27810" x="3198813" y="6400800"/>
          <p14:tracePt t="27822" x="3208338" y="6392863"/>
          <p14:tracePt t="27856" x="3190875" y="6400800"/>
          <p14:tracePt t="27867" x="3182938" y="6408738"/>
          <p14:tracePt t="27878" x="3167063" y="6416675"/>
          <p14:tracePt t="27889" x="3159125" y="6432550"/>
          <p14:tracePt t="27900" x="3151188" y="6440488"/>
          <p14:tracePt t="27957" x="3159125" y="6440488"/>
          <p14:tracePt t="28001" x="3167063" y="6440488"/>
          <p14:tracePt t="28012" x="3175000" y="6440488"/>
          <p14:tracePt t="28024" x="3182938" y="6440488"/>
          <p14:tracePt t="28035" x="3208338" y="6440488"/>
          <p14:tracePt t="28045" x="3240088" y="6440488"/>
          <p14:tracePt t="28058" x="3255963" y="6440488"/>
          <p14:tracePt t="28069" x="3271838" y="6440488"/>
          <p14:tracePt t="28080" x="3287713" y="6440488"/>
          <p14:tracePt t="28092" x="3295650" y="6440488"/>
          <p14:tracePt t="28103" x="3303588" y="6440488"/>
          <p14:tracePt t="28192" x="3311525" y="6440488"/>
          <p14:tracePt t="28205" x="3319463" y="6440488"/>
          <p14:tracePt t="28226" x="3311525" y="6440488"/>
          <p14:tracePt t="28239" x="3303588" y="6440488"/>
          <p14:tracePt t="28249" x="3295650" y="6440488"/>
          <p14:tracePt t="28260" x="3287713" y="6440488"/>
          <p14:tracePt t="28339" x="3295650" y="6440488"/>
          <p14:tracePt t="28350" x="3311525" y="6440488"/>
          <p14:tracePt t="28360" x="3319463" y="6440488"/>
          <p14:tracePt t="28371" x="3335338" y="6440488"/>
          <p14:tracePt t="28382" x="3368675" y="6440488"/>
          <p14:tracePt t="28393" x="3463925" y="6448425"/>
          <p14:tracePt t="28406" x="3576638" y="6456363"/>
          <p14:tracePt t="28416" x="3648075" y="6464300"/>
          <p14:tracePt t="28427" x="3736975" y="6472238"/>
          <p14:tracePt t="28439" x="3841750" y="6481763"/>
          <p14:tracePt t="28450" x="3976688" y="6497638"/>
          <p14:tracePt t="28461" x="4129088" y="6521450"/>
          <p14:tracePt t="28472" x="4418013" y="6553200"/>
          <p14:tracePt t="28483" x="4795838" y="6584950"/>
          <p14:tracePt t="28495" x="5237163" y="6624638"/>
          <p14:tracePt t="28507" x="5549900" y="6657975"/>
          <p14:tracePt t="28517" x="6038850" y="6745288"/>
          <p14:tracePt t="28528" x="6407150" y="6810375"/>
          <p14:tracePt t="28541" x="6623050" y="6842125"/>
          <p14:tracePt t="28551" x="6704013" y="6865938"/>
          <p14:tracePt t="28562" x="6759575" y="6881813"/>
          <p14:tracePt t="28574" x="6783388" y="6881813"/>
          <p14:tracePt t="28585" x="6791325" y="6881813"/>
          <p14:tracePt t="28596" x="6800850" y="6889750"/>
          <p14:tracePt t="28607" x="6816725" y="6889750"/>
          <p14:tracePt t="28620" x="6840538" y="6897688"/>
          <p14:tracePt t="28642" x="6840538" y="6905625"/>
          <p14:tracePt t="28676" x="6848475" y="6905625"/>
          <p14:tracePt t="28710" x="6856413" y="6913563"/>
          <p14:tracePt t="28722" x="6872288" y="6913563"/>
          <p14:tracePt t="28733" x="6880225" y="6913563"/>
          <p14:tracePt t="28765" x="6872288" y="6913563"/>
          <p14:tracePt t="28776" x="6864350" y="6913563"/>
          <p14:tracePt t="28800" x="6864350" y="6905625"/>
          <p14:tracePt t="28812" x="6888163" y="6897688"/>
          <p14:tracePt t="28823" x="6919913" y="6889750"/>
          <p14:tracePt t="28834" x="6977063" y="6881813"/>
          <p14:tracePt t="28845" x="7080250" y="6873875"/>
          <p14:tracePt t="28857" x="7153275" y="6873875"/>
          <p14:tracePt t="28867" x="7169150" y="6865938"/>
          <p14:tracePt t="28980" x="7169150" y="6873875"/>
          <p14:tracePt t="29023" x="7177088" y="6873875"/>
          <p14:tracePt t="29037" x="7185025" y="6881813"/>
          <p14:tracePt t="29047" x="7216775" y="6889750"/>
          <p14:tracePt t="29059" x="7240588" y="6913563"/>
          <p14:tracePt t="29070" x="7305675" y="6938963"/>
          <p14:tracePt t="29082" x="7337425" y="6962775"/>
          <p14:tracePt t="29093" x="7377113" y="6970713"/>
          <p14:tracePt t="29106" x="7385050" y="6978650"/>
          <p14:tracePt t="29115" x="7392988" y="6986588"/>
          <p14:tracePt t="29159" x="7392988" y="6978650"/>
          <p14:tracePt t="29216" x="7392988" y="6986588"/>
          <p14:tracePt t="29239" x="7385050" y="6986588"/>
          <p14:tracePt t="29250" x="7385050" y="6978650"/>
          <p14:tracePt t="29272" x="7385050" y="6970713"/>
          <p14:tracePt t="29317" x="7377113" y="6970713"/>
          <p14:tracePt t="29374" x="7369175" y="6970713"/>
          <p14:tracePt t="29441" x="7377113" y="6970713"/>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use melted/tall. There is only one outcome variable!</a:t>
            </a:r>
            <a:endParaRP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232797"/>
              </p:ext>
            </p:extLst>
          </p:nvPr>
        </p:nvGraphicFramePr>
        <p:xfrm>
          <a:off x="3019425" y="2246630"/>
          <a:ext cx="4121150" cy="4257040"/>
        </p:xfrm>
        <a:graphic>
          <a:graphicData uri="http://schemas.openxmlformats.org/drawingml/2006/table">
            <a:tbl>
              <a:tblPr firstRow="1" bandRow="1">
                <a:tableStyleId>{00A15C55-8517-42AA-B614-E9B94910E393}</a:tableStyleId>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425704">
                <a:tc>
                  <a:txBody>
                    <a:bodyPr/>
                    <a:lstStyle/>
                    <a:p>
                      <a:pPr marL="0" lvl="0" indent="0" algn="ctr">
                        <a:buNone/>
                      </a:pPr>
                      <a:r>
                        <a:rPr lang="en-US" sz="1600" dirty="0"/>
                        <a:t>Lab</a:t>
                      </a:r>
                      <a:endParaRPr sz="1600" dirty="0"/>
                    </a:p>
                  </a:txBody>
                  <a:tcPr marL="101600" marR="101600" marT="50800" marB="50800"/>
                </a:tc>
                <a:tc>
                  <a:txBody>
                    <a:bodyPr/>
                    <a:lstStyle/>
                    <a:p>
                      <a:pPr marL="0" lvl="0" indent="0" algn="ctr">
                        <a:buNone/>
                      </a:pPr>
                      <a:r>
                        <a:rPr sz="1600"/>
                        <a:t>Level</a:t>
                      </a:r>
                    </a:p>
                  </a:txBody>
                  <a:tcPr marL="101600" marR="101600" marT="50800" marB="50800"/>
                </a:tc>
                <a:extLst>
                  <a:ext uri="{0D108BD9-81ED-4DB2-BD59-A6C34878D82A}">
                    <a16:rowId xmlns:a16="http://schemas.microsoft.com/office/drawing/2014/main" val="10000"/>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3081303"/>
      </p:ext>
    </p:extLst>
  </p:cSld>
  <p:clrMapOvr>
    <a:masterClrMapping/>
  </p:clrMapOvr>
  <mc:AlternateContent xmlns:mc="http://schemas.openxmlformats.org/markup-compatibility/2006" xmlns:p14="http://schemas.microsoft.com/office/powerpoint/2010/main">
    <mc:Choice Requires="p14">
      <p:transition spd="slow" p14:dur="2000" advTm="45900"/>
    </mc:Choice>
    <mc:Fallback xmlns="">
      <p:transition spd="slow" advTm="45900"/>
    </mc:Fallback>
  </mc:AlternateContent>
  <p:extLst>
    <p:ext uri="{3A86A75C-4F4B-4683-9AE1-C65F6400EC91}">
      <p14:laserTraceLst xmlns:p14="http://schemas.microsoft.com/office/powerpoint/2010/main">
        <p14:tracePtLst>
          <p14:tracePt t="19628" x="7153275" y="6794500"/>
          <p14:tracePt t="19641" x="7024688" y="6689725"/>
          <p14:tracePt t="19652" x="7000875" y="6665913"/>
          <p14:tracePt t="19662" x="6985000" y="6657975"/>
          <p14:tracePt t="19709" x="6969125" y="6642100"/>
          <p14:tracePt t="19719" x="6927850" y="6616700"/>
          <p14:tracePt t="19730" x="6840538" y="6592888"/>
          <p14:tracePt t="19744" x="6767513" y="6569075"/>
          <p14:tracePt t="19753" x="6719888" y="6569075"/>
          <p14:tracePt t="19764" x="6704013" y="6561138"/>
          <p14:tracePt t="19777" x="6696075" y="6553200"/>
          <p14:tracePt t="19785" x="6688138" y="6553200"/>
          <p14:tracePt t="19798" x="6672263" y="6545263"/>
          <p14:tracePt t="19810" x="6648450" y="6529388"/>
          <p14:tracePt t="19821" x="6583363" y="6513513"/>
          <p14:tracePt t="19832" x="6470650" y="6481763"/>
          <p14:tracePt t="19844" x="6294438" y="6456363"/>
          <p14:tracePt t="19854" x="6126163" y="6424613"/>
          <p14:tracePt t="19865" x="5902325" y="6361113"/>
          <p14:tracePt t="19877" x="5813425" y="6329363"/>
          <p14:tracePt t="19886" x="5789613" y="6296025"/>
          <p14:tracePt t="19899" x="5781675" y="6280150"/>
          <p14:tracePt t="19910" x="5773738" y="6264275"/>
          <p14:tracePt t="19922" x="5773738" y="6248400"/>
          <p14:tracePt t="19988" x="5765800" y="6240463"/>
          <p14:tracePt t="20000" x="5757863" y="6232525"/>
          <p14:tracePt t="20012" x="5773738" y="6192838"/>
          <p14:tracePt t="20023" x="5773738" y="6096000"/>
          <p14:tracePt t="20034" x="5773738" y="5911850"/>
          <p14:tracePt t="20045" x="5726113" y="5727700"/>
          <p14:tracePt t="20055" x="5637213" y="5397500"/>
          <p14:tracePt t="20066" x="5508625" y="5021263"/>
          <p14:tracePt t="20077" x="5332413" y="4627563"/>
          <p14:tracePt t="20090" x="5203825" y="4348163"/>
          <p14:tracePt t="20101" x="5059363" y="3994150"/>
          <p14:tracePt t="20113" x="4972050" y="3673475"/>
          <p14:tracePt t="20124" x="4922838" y="3376613"/>
          <p14:tracePt t="20135" x="4922838" y="3184525"/>
          <p14:tracePt t="20147" x="4914900" y="2927350"/>
          <p14:tracePt t="20158" x="4906963" y="2695575"/>
          <p14:tracePt t="20169" x="4867275" y="2470150"/>
          <p14:tracePt t="20180" x="4835525" y="2341563"/>
          <p14:tracePt t="20192" x="4772025" y="2165350"/>
          <p14:tracePt t="20203" x="4699000" y="2020888"/>
          <p14:tracePt t="20214" x="4635500" y="1917700"/>
          <p14:tracePt t="20225" x="4594225" y="1860550"/>
          <p14:tracePt t="20237" x="4530725" y="1797050"/>
          <p14:tracePt t="20248" x="4483100" y="1739900"/>
          <p14:tracePt t="20260" x="4475163" y="1716088"/>
          <p14:tracePt t="20271" x="4475163" y="1700213"/>
          <p14:tracePt t="20281" x="4475163" y="1684338"/>
          <p14:tracePt t="20294" x="4475163" y="1676400"/>
          <p14:tracePt t="20349" x="4483100" y="1684338"/>
          <p14:tracePt t="20372" x="4483100" y="1692275"/>
          <p14:tracePt t="20394" x="4483100" y="1700213"/>
          <p14:tracePt t="20417" x="4475163" y="1708150"/>
          <p14:tracePt t="20428" x="4475163" y="1716088"/>
          <p14:tracePt t="20439" x="4475163" y="1739900"/>
          <p14:tracePt t="20450" x="4475163" y="1781175"/>
          <p14:tracePt t="20462" x="4475163" y="1828800"/>
          <p14:tracePt t="20473" x="4475163" y="1925638"/>
          <p14:tracePt t="20484" x="4467225" y="2052638"/>
          <p14:tracePt t="20495" x="4467225" y="2157413"/>
          <p14:tracePt t="20507" x="4475163" y="2205038"/>
          <p14:tracePt t="20516" x="4475163" y="2246313"/>
          <p14:tracePt t="20529" x="4483100" y="2254250"/>
          <p14:tracePt t="20563" x="4491038" y="2246313"/>
          <p14:tracePt t="20574" x="4491038" y="2230438"/>
          <p14:tracePt t="20586" x="4483100" y="2205038"/>
          <p14:tracePt t="20630" x="4491038" y="2205038"/>
          <p14:tracePt t="20653" x="4498975" y="2205038"/>
          <p14:tracePt t="20675" x="4506913" y="2222500"/>
          <p14:tracePt t="20687" x="4514850" y="2238375"/>
          <p14:tracePt t="20698" x="4514850" y="2262188"/>
          <p14:tracePt t="20708" x="4514850" y="2301875"/>
          <p14:tracePt t="20720" x="4514850" y="2349500"/>
          <p14:tracePt t="20733" x="4522788" y="2390775"/>
          <p14:tracePt t="20744" x="4522788" y="2422525"/>
          <p14:tracePt t="20754" x="4522788" y="2438400"/>
          <p14:tracePt t="20765" x="4522788" y="2446338"/>
          <p14:tracePt t="20844" x="4522788" y="2438400"/>
          <p14:tracePt t="21857" x="4522788" y="2446338"/>
          <p14:tracePt t="21890" x="4530725" y="2446338"/>
          <p14:tracePt t="21902" x="4538663" y="2454275"/>
          <p14:tracePt t="21913" x="4546600" y="2462213"/>
          <p14:tracePt t="21924" x="4562475" y="2470150"/>
          <p14:tracePt t="21934" x="4570413" y="2509838"/>
          <p14:tracePt t="21947" x="4586288" y="2559050"/>
          <p14:tracePt t="21958" x="4602163" y="2606675"/>
          <p14:tracePt t="21969" x="4610100" y="2654300"/>
          <p14:tracePt t="21980" x="4610100" y="2671763"/>
          <p14:tracePt t="21992" x="4610100" y="2687638"/>
          <p14:tracePt t="22003" x="4610100" y="2695575"/>
          <p14:tracePt t="22104" x="4610100" y="2703513"/>
          <p14:tracePt t="22137" x="4610100" y="2711450"/>
          <p14:tracePt t="22147" x="4610100" y="2727325"/>
          <p14:tracePt t="22158" x="4610100" y="2735263"/>
          <p14:tracePt t="22170" x="4610100" y="2743200"/>
          <p14:tracePt t="22181" x="4610100" y="2767013"/>
          <p14:tracePt t="22193" x="4610100" y="2782888"/>
          <p14:tracePt t="22204" x="4610100" y="2790825"/>
          <p14:tracePt t="22215" x="4602163" y="2806700"/>
          <p14:tracePt t="22227" x="4602163" y="2824163"/>
          <p14:tracePt t="22238" x="4602163" y="2840038"/>
          <p14:tracePt t="22248" x="4594225" y="2847975"/>
          <p14:tracePt t="22260" x="4594225" y="2863850"/>
          <p14:tracePt t="22271" x="4594225" y="2871788"/>
          <p14:tracePt t="22283" x="4594225" y="2895600"/>
          <p14:tracePt t="22294" x="4594225" y="2911475"/>
          <p14:tracePt t="22305" x="4594225" y="2927350"/>
          <p14:tracePt t="22317" x="4586288" y="2959100"/>
          <p14:tracePt t="22327" x="4586288" y="3000375"/>
          <p14:tracePt t="22338" x="4586288" y="3024188"/>
          <p14:tracePt t="22350" x="4586288" y="3055938"/>
          <p14:tracePt t="22362" x="4586288" y="3095625"/>
          <p14:tracePt t="22374" x="4586288" y="3111500"/>
          <p14:tracePt t="22386" x="4586288" y="3128963"/>
          <p14:tracePt t="22397" x="4586288" y="3144838"/>
          <p14:tracePt t="22408" x="4586288" y="3168650"/>
          <p14:tracePt t="22419" x="4578350" y="3184525"/>
          <p14:tracePt t="22430" x="4578350" y="3200400"/>
          <p14:tracePt t="22444" x="4578350" y="3224213"/>
          <p14:tracePt t="22453" x="4578350" y="3232150"/>
          <p14:tracePt t="22464" x="4578350" y="3255963"/>
          <p14:tracePt t="22477" x="4578350" y="3271838"/>
          <p14:tracePt t="22487" x="4578350" y="3281363"/>
          <p14:tracePt t="22498" x="4586288" y="3289300"/>
          <p14:tracePt t="22510" x="4586288" y="3297238"/>
          <p14:tracePt t="22519" x="4586288" y="3305175"/>
          <p14:tracePt t="22532" x="4586288" y="3313113"/>
          <p14:tracePt t="22544" x="4578350" y="3321050"/>
          <p14:tracePt t="22555" x="4570413" y="3336925"/>
          <p14:tracePt t="22565" x="4570413" y="3360738"/>
          <p14:tracePt t="22577" x="4562475" y="3384550"/>
          <p14:tracePt t="22588" x="4570413" y="3408363"/>
          <p14:tracePt t="22599" x="4570413" y="3457575"/>
          <p14:tracePt t="22610" x="4594225" y="3489325"/>
          <p14:tracePt t="22622" x="4610100" y="3513138"/>
          <p14:tracePt t="22633" x="4610100" y="3544888"/>
          <p14:tracePt t="22644" x="4619625" y="3568700"/>
          <p14:tracePt t="22654" x="4627563" y="3586163"/>
          <p14:tracePt t="22667" x="4627563" y="3609975"/>
          <p14:tracePt t="22678" x="4627563" y="3633788"/>
          <p14:tracePt t="22690" x="4627563" y="3657600"/>
          <p14:tracePt t="22700" x="4627563" y="3681413"/>
          <p14:tracePt t="22712" x="4627563" y="3713163"/>
          <p14:tracePt t="22723" x="4635500" y="3738563"/>
          <p14:tracePt t="22734" x="4643438" y="3762375"/>
          <p14:tracePt t="22746" x="4643438" y="3794125"/>
          <p14:tracePt t="22756" x="4643438" y="3810000"/>
          <p14:tracePt t="22768" x="4643438" y="3825875"/>
          <p14:tracePt t="22779" x="4643438" y="3849688"/>
          <p14:tracePt t="22790" x="4643438" y="3857625"/>
          <p14:tracePt t="22802" x="4643438" y="3881438"/>
          <p14:tracePt t="22813" x="4643438" y="3898900"/>
          <p14:tracePt t="22824" x="4643438" y="3922713"/>
          <p14:tracePt t="22836" x="4643438" y="3946525"/>
          <p14:tracePt t="22847" x="4643438" y="3954463"/>
          <p14:tracePt t="22856" x="4643438" y="3978275"/>
          <p14:tracePt t="22880" x="4651375" y="4010025"/>
          <p14:tracePt t="22892" x="4651375" y="4017963"/>
          <p14:tracePt t="22903" x="4643438" y="4033838"/>
          <p14:tracePt t="22914" x="4635500" y="4033838"/>
          <p14:tracePt t="22925" x="4627563" y="4043363"/>
          <p14:tracePt t="22937" x="4627563" y="4051300"/>
          <p14:tracePt t="22948" x="4627563" y="4059238"/>
          <p14:tracePt t="22960" x="4627563" y="4067175"/>
          <p14:tracePt t="22982" x="4627563" y="4075113"/>
          <p14:tracePt t="22994" x="4635500" y="4075113"/>
          <p14:tracePt t="23049" x="4627563" y="4083050"/>
          <p14:tracePt t="23060" x="4627563" y="4090988"/>
          <p14:tracePt t="23072" x="4635500" y="4090988"/>
          <p14:tracePt t="23083" x="4635500" y="4098925"/>
          <p14:tracePt t="23094" x="4635500" y="4114800"/>
          <p14:tracePt t="23106" x="4635500" y="4122738"/>
          <p14:tracePt t="23128" x="4627563" y="4138613"/>
          <p14:tracePt t="23140" x="4627563" y="4146550"/>
          <p14:tracePt t="23150" x="4627563" y="4154488"/>
          <p14:tracePt t="23162" x="4627563" y="4162425"/>
          <p14:tracePt t="23184" x="4627563" y="4170363"/>
          <p14:tracePt t="23195" x="4635500" y="4178300"/>
          <p14:tracePt t="23208" x="4643438" y="4186238"/>
          <p14:tracePt t="23218" x="4643438" y="4211638"/>
          <p14:tracePt t="23229" x="4651375" y="4227513"/>
          <p14:tracePt t="23241" x="4651375" y="4251325"/>
          <p14:tracePt t="23252" x="4651375" y="4259263"/>
          <p14:tracePt t="23262" x="4651375" y="4283075"/>
          <p14:tracePt t="23274" x="4651375" y="4306888"/>
          <p14:tracePt t="23286" x="4659313" y="4338638"/>
          <p14:tracePt t="23297" x="4659313" y="4348163"/>
          <p14:tracePt t="23308" x="4659313" y="4379913"/>
          <p14:tracePt t="23319" x="4659313" y="4411663"/>
          <p14:tracePt t="23330" x="4659313" y="4443413"/>
          <p14:tracePt t="23342" x="4659313" y="4475163"/>
          <p14:tracePt t="23353" x="4659313" y="4524375"/>
          <p14:tracePt t="23364" x="4659313" y="4572000"/>
          <p14:tracePt t="23375" x="4659313" y="4619625"/>
          <p14:tracePt t="23387" x="4667250" y="4668838"/>
          <p14:tracePt t="23397" x="4667250" y="4708525"/>
          <p14:tracePt t="23410" x="4675188" y="4756150"/>
          <p14:tracePt t="23421" x="4683125" y="4805363"/>
          <p14:tracePt t="23432" x="4683125" y="4852988"/>
          <p14:tracePt t="23444" x="4691063" y="4876800"/>
          <p14:tracePt t="23454" x="4691063" y="4924425"/>
          <p14:tracePt t="23465" x="4691063" y="4948238"/>
          <p14:tracePt t="23477" x="4691063" y="4973638"/>
          <p14:tracePt t="23488" x="4691063" y="4989513"/>
          <p14:tracePt t="23499" x="4691063" y="5013325"/>
          <p14:tracePt t="23510" x="4691063" y="5021263"/>
          <p14:tracePt t="23520" x="4691063" y="5037138"/>
          <p14:tracePt t="23533" x="4691063" y="5053013"/>
          <p14:tracePt t="23544" x="4691063" y="5060950"/>
          <p14:tracePt t="23556" x="4691063" y="5076825"/>
          <p14:tracePt t="23567" x="4691063" y="5092700"/>
          <p14:tracePt t="23578" x="4699000" y="5100638"/>
          <p14:tracePt t="23589" x="4699000" y="5118100"/>
          <p14:tracePt t="23601" x="4699000" y="5133975"/>
          <p14:tracePt t="23612" x="4691063" y="5149850"/>
          <p14:tracePt t="23634" x="4691063" y="5173663"/>
          <p14:tracePt t="23645" x="4691063" y="5189538"/>
          <p14:tracePt t="23657" x="4691063" y="5213350"/>
          <p14:tracePt t="23668" x="4691063" y="5237163"/>
          <p14:tracePt t="23678" x="4683125" y="5278438"/>
          <p14:tracePt t="23690" x="4683125" y="5318125"/>
          <p14:tracePt t="23702" x="4683125" y="5357813"/>
          <p14:tracePt t="23713" x="4691063" y="5389563"/>
          <p14:tracePt t="23724" x="4691063" y="5422900"/>
          <p14:tracePt t="23736" x="4683125" y="5462588"/>
          <p14:tracePt t="23747" x="4675188" y="5494338"/>
          <p14:tracePt t="23758" x="4667250" y="5510213"/>
          <p14:tracePt t="23769" x="4667250" y="5534025"/>
          <p14:tracePt t="23779" x="4667250" y="5549900"/>
          <p14:tracePt t="23792" x="4667250" y="5567363"/>
          <p14:tracePt t="23803" x="4675188" y="5583238"/>
          <p14:tracePt t="23814" x="4675188" y="5599113"/>
          <p14:tracePt t="23827" x="4675188" y="5622925"/>
          <p14:tracePt t="23837" x="4667250" y="5638800"/>
          <p14:tracePt t="23848" x="4667250" y="5654675"/>
          <p14:tracePt t="23860" x="4667250" y="5678488"/>
          <p14:tracePt t="23871" x="4667250" y="5694363"/>
          <p14:tracePt t="23880" x="4667250" y="5710238"/>
          <p14:tracePt t="23894" x="4667250" y="5727700"/>
          <p14:tracePt t="23904" x="4667250" y="5751513"/>
          <p14:tracePt t="23915" x="4659313" y="5767388"/>
          <p14:tracePt t="23938" x="4659313" y="5815013"/>
          <p14:tracePt t="23949" x="4659313" y="5830888"/>
          <p14:tracePt t="23960" x="4659313" y="5854700"/>
          <p14:tracePt t="23972" x="4659313" y="5872163"/>
          <p14:tracePt t="23982" x="4659313" y="5903913"/>
          <p14:tracePt t="23994" x="4659313" y="5911850"/>
          <p14:tracePt t="24005" x="4659313" y="5935663"/>
          <p14:tracePt t="24017" x="4659313" y="5959475"/>
          <p14:tracePt t="24028" x="4659313" y="5983288"/>
          <p14:tracePt t="24039" x="4651375" y="6007100"/>
          <p14:tracePt t="24050" x="4651375" y="6032500"/>
          <p14:tracePt t="24062" x="4651375" y="6048375"/>
          <p14:tracePt t="24073" x="4651375" y="6064250"/>
          <p14:tracePt t="24083" x="4651375" y="6080125"/>
          <p14:tracePt t="24095" x="4659313" y="6088063"/>
          <p14:tracePt t="24107" x="4659313" y="6103938"/>
          <p14:tracePt t="24117" x="4659313" y="6111875"/>
          <p14:tracePt t="24129" x="4659313" y="6119813"/>
          <p14:tracePt t="24163" x="4659313" y="6111875"/>
          <p14:tracePt t="24174" x="4659313" y="6103938"/>
          <p14:tracePt t="24185" x="4667250" y="6096000"/>
          <p14:tracePt t="24198" x="4667250" y="6088063"/>
          <p14:tracePt t="24208" x="4675188" y="6080125"/>
          <p14:tracePt t="24219" x="4675188" y="6064250"/>
          <p14:tracePt t="24231" x="4691063" y="6032500"/>
          <p14:tracePt t="24242" x="4706938" y="5975350"/>
          <p14:tracePt t="24253" x="4738688" y="5903913"/>
          <p14:tracePt t="24264" x="4787900" y="5791200"/>
          <p14:tracePt t="24275" x="4835525" y="5638800"/>
          <p14:tracePt t="24287" x="4875213" y="5502275"/>
          <p14:tracePt t="24298" x="4875213" y="5365750"/>
          <p14:tracePt t="24310" x="4859338" y="5286375"/>
          <p14:tracePt t="24320" x="4811713" y="5173663"/>
          <p14:tracePt t="24332" x="4738688" y="5060950"/>
          <p14:tracePt t="24344" x="4667250" y="4965700"/>
          <p14:tracePt t="24354" x="4643438" y="4908550"/>
          <p14:tracePt t="24365" x="4635500" y="4837113"/>
          <p14:tracePt t="24378" x="4659313" y="4787900"/>
          <p14:tracePt t="24388" x="4722813" y="4732338"/>
          <p14:tracePt t="24399" x="4787900" y="4692650"/>
          <p14:tracePt t="24410" x="4875213" y="4635500"/>
          <p14:tracePt t="24422" x="4972050" y="4595813"/>
          <p14:tracePt t="24433" x="5019675" y="4548188"/>
          <p14:tracePt t="24444" x="5035550" y="4516438"/>
          <p14:tracePt t="24456" x="5035550" y="4467225"/>
          <p14:tracePt t="24467" x="5011738" y="4411663"/>
          <p14:tracePt t="24478" x="4987925" y="4330700"/>
          <p14:tracePt t="24489" x="4964113" y="4259263"/>
          <p14:tracePt t="24500" x="4940300" y="4162425"/>
          <p14:tracePt t="24512" x="4940300" y="4075113"/>
          <p14:tracePt t="24521" x="4940300" y="4002088"/>
          <p14:tracePt t="24534" x="4948238" y="3970338"/>
          <p14:tracePt t="24545" x="4972050" y="3930650"/>
          <p14:tracePt t="24557" x="4995863" y="3890963"/>
          <p14:tracePt t="24568" x="5011738" y="3857625"/>
          <p14:tracePt t="24579" x="5011738" y="3833813"/>
          <p14:tracePt t="24590" x="5019675" y="3810000"/>
          <p14:tracePt t="24602" x="5019675" y="3770313"/>
          <p14:tracePt t="24613" x="5019675" y="3738563"/>
          <p14:tracePt t="24624" x="5011738" y="3713163"/>
          <p14:tracePt t="24635" x="5011738" y="3681413"/>
          <p14:tracePt t="24647" x="5019675" y="3665538"/>
          <p14:tracePt t="24658" x="5027613" y="3641725"/>
          <p14:tracePt t="24670" x="5027613" y="3633788"/>
          <p14:tracePt t="24680" x="5019675" y="3617913"/>
          <p14:tracePt t="24694" x="4987925" y="3586163"/>
          <p14:tracePt t="24701" x="4883150" y="3536950"/>
          <p14:tracePt t="24714" x="4779963" y="3497263"/>
          <p14:tracePt t="24727" x="4610100" y="3424238"/>
          <p14:tracePt t="24737" x="4467225" y="3360738"/>
          <p14:tracePt t="24748" x="4306888" y="3297238"/>
          <p14:tracePt t="24761" x="4217988" y="3263900"/>
          <p14:tracePt t="24771" x="4129088" y="3232150"/>
          <p14:tracePt t="24782" x="4097338" y="3208338"/>
          <p14:tracePt t="24794" x="4089400" y="3184525"/>
          <p14:tracePt t="24802" x="4097338" y="3176588"/>
          <p14:tracePt t="24815" x="4121150" y="3144838"/>
          <p14:tracePt t="24827" x="4162425" y="3103563"/>
          <p14:tracePt t="24838" x="4217988" y="3071813"/>
          <p14:tracePt t="24849" x="4281488" y="3048000"/>
          <p14:tracePt t="24861" x="4402138" y="3008313"/>
          <p14:tracePt t="24872" x="4498975" y="2967038"/>
          <p14:tracePt t="24883" x="4562475" y="2943225"/>
          <p14:tracePt t="24894" x="4578350" y="2927350"/>
          <p14:tracePt t="24904" x="4610100" y="2911475"/>
          <p14:tracePt t="24917" x="4627563" y="2871788"/>
          <p14:tracePt t="24928" x="4659313" y="2832100"/>
          <p14:tracePt t="24939" x="4675188" y="2806700"/>
          <p14:tracePt t="24950" x="4699000" y="2759075"/>
          <p14:tracePt t="24962" x="4730750" y="2719388"/>
          <p14:tracePt t="24973" x="4746625" y="2687638"/>
          <p14:tracePt t="24984" x="4754563" y="2671763"/>
          <p14:tracePt t="24995" x="4762500" y="2654300"/>
          <p14:tracePt t="25006" x="4772025" y="2646363"/>
          <p14:tracePt t="25018" x="4779963" y="2638425"/>
          <p14:tracePt t="25029" x="4787900" y="2638425"/>
          <p14:tracePt t="25052" x="4787900" y="2630488"/>
          <p14:tracePt t="25063" x="4803775" y="2630488"/>
          <p14:tracePt t="25074" x="4819650" y="2622550"/>
          <p14:tracePt t="25085" x="4843463" y="2614613"/>
          <p14:tracePt t="25097" x="4883150" y="2606675"/>
          <p14:tracePt t="25107" x="4922838" y="2590800"/>
          <p14:tracePt t="25119" x="4932363" y="2574925"/>
          <p14:tracePt t="25130" x="4940300" y="2566988"/>
          <p14:tracePt t="25143" x="4940300" y="2559050"/>
          <p14:tracePt t="25153" x="4940300" y="2543175"/>
          <p14:tracePt t="25164" x="4948238" y="2527300"/>
          <p14:tracePt t="25177" x="4964113" y="2501900"/>
          <p14:tracePt t="25187" x="4979988" y="2470150"/>
          <p14:tracePt t="25198" x="5003800" y="2438400"/>
          <p14:tracePt t="25210" x="5011738" y="2430463"/>
          <p14:tracePt t="25221" x="5003800" y="2406650"/>
          <p14:tracePt t="25232" x="4972050" y="2382838"/>
          <p14:tracePt t="25244" x="4906963" y="2357438"/>
          <p14:tracePt t="25254" x="4843463" y="2341563"/>
          <p14:tracePt t="25265" x="4772025" y="2333625"/>
          <p14:tracePt t="25277" x="4738688" y="2333625"/>
          <p14:tracePt t="25288" x="4730750" y="2333625"/>
          <p14:tracePt t="25299" x="4746625" y="2333625"/>
          <p14:tracePt t="25310" x="4795838" y="2333625"/>
          <p14:tracePt t="25322" x="4875213" y="2341563"/>
          <p14:tracePt t="25333" x="4906963" y="2341563"/>
          <p14:tracePt t="25344" x="4922838" y="2341563"/>
          <p14:tracePt t="25367" x="4932363" y="2341563"/>
          <p14:tracePt t="25434" x="4940300" y="2349500"/>
          <p14:tracePt t="25445" x="4948238" y="2349500"/>
          <p14:tracePt t="25535" x="4956175" y="2357438"/>
          <p14:tracePt t="25580" x="4964113" y="2357438"/>
          <p14:tracePt t="25669" x="4964113" y="2366963"/>
          <p14:tracePt t="25694" x="4972050" y="2366963"/>
          <p14:tracePt t="25715" x="4979988" y="2366963"/>
          <p14:tracePt t="25725" x="4987925" y="2366963"/>
          <p14:tracePt t="25738" x="4995863" y="2366963"/>
          <p14:tracePt t="25749" x="5003800" y="2366963"/>
          <p14:tracePt t="25771" x="5011738" y="2374900"/>
          <p14:tracePt t="25794" x="5011738" y="2382838"/>
          <p14:tracePt t="25817" x="5027613" y="2382838"/>
          <p14:tracePt t="25827" x="5035550" y="2382838"/>
          <p14:tracePt t="25839" x="5051425" y="2382838"/>
          <p14:tracePt t="25861" x="5059363" y="2382838"/>
          <p14:tracePt t="26480" x="5059363" y="2390775"/>
          <p14:tracePt t="26503" x="5059363" y="2398713"/>
          <p14:tracePt t="26514" x="5059363" y="2406650"/>
          <p14:tracePt t="26524" x="5067300" y="2414588"/>
          <p14:tracePt t="26537" x="5067300" y="2422525"/>
          <p14:tracePt t="26548" x="5067300" y="2430463"/>
          <p14:tracePt t="26560" x="5067300" y="2454275"/>
          <p14:tracePt t="26570" x="5067300" y="2470150"/>
          <p14:tracePt t="26581" x="5059363" y="2509838"/>
          <p14:tracePt t="26591" x="5059363" y="2551113"/>
          <p14:tracePt t="26604" x="5051425" y="2582863"/>
          <p14:tracePt t="26614" x="5051425" y="2606675"/>
          <p14:tracePt t="26627" x="5059363" y="2630488"/>
          <p14:tracePt t="26636" x="5059363" y="2654300"/>
          <p14:tracePt t="26648" x="5067300" y="2671763"/>
          <p14:tracePt t="26661" x="5084763" y="2695575"/>
          <p14:tracePt t="26673" x="5084763" y="2719388"/>
          <p14:tracePt t="26685" x="5084763" y="2743200"/>
          <p14:tracePt t="26694" x="5084763" y="2782888"/>
          <p14:tracePt t="26706" x="5075238" y="2798763"/>
          <p14:tracePt t="26717" x="5075238" y="2832100"/>
          <p14:tracePt t="26728" x="5075238" y="2855913"/>
          <p14:tracePt t="26739" x="5075238" y="2871788"/>
          <p14:tracePt t="26749" x="5067300" y="2879725"/>
          <p14:tracePt t="26762" x="5067300" y="2887663"/>
          <p14:tracePt t="26773" x="5067300" y="2895600"/>
          <p14:tracePt t="26795" x="5075238" y="2903538"/>
          <p14:tracePt t="26807" x="5075238" y="2911475"/>
          <p14:tracePt t="26818" x="5075238" y="2919413"/>
          <p14:tracePt t="26840" x="5075238" y="2927350"/>
          <p14:tracePt t="26850" x="5075238" y="2935288"/>
          <p14:tracePt t="26863" x="5075238" y="2943225"/>
          <p14:tracePt t="26897" x="5075238" y="2951163"/>
          <p14:tracePt t="26908" x="5084763" y="2959100"/>
          <p14:tracePt t="26929" x="5092700" y="2976563"/>
          <p14:tracePt t="26942" x="5092700" y="2992438"/>
          <p14:tracePt t="26952" x="5092700" y="3008313"/>
          <p14:tracePt t="26964" x="5092700" y="3016250"/>
          <p14:tracePt t="26977" x="5092700" y="3032125"/>
          <p14:tracePt t="26986" x="5092700" y="3048000"/>
          <p14:tracePt t="26998" x="5100638" y="3055938"/>
          <p14:tracePt t="27010" x="5100638" y="3079750"/>
          <p14:tracePt t="27021" x="5100638" y="3087688"/>
          <p14:tracePt t="27032" x="5100638" y="3095625"/>
          <p14:tracePt t="27044" x="5108575" y="3119438"/>
          <p14:tracePt t="27054" x="5116513" y="3136900"/>
          <p14:tracePt t="27065" x="5124450" y="3144838"/>
          <p14:tracePt t="27077" x="5124450" y="3152775"/>
          <p14:tracePt t="27088" x="5124450" y="3168650"/>
          <p14:tracePt t="27099" x="5124450" y="3176588"/>
          <p14:tracePt t="27110" x="5124450" y="3184525"/>
          <p14:tracePt t="27121" x="5116513" y="3184525"/>
          <p14:tracePt t="27144" x="5116513" y="3192463"/>
          <p14:tracePt t="27155" x="5116513" y="3200400"/>
          <p14:tracePt t="27167" x="5124450" y="3208338"/>
          <p14:tracePt t="27189" x="5124450" y="3216275"/>
          <p14:tracePt t="27221" x="5124450" y="3208338"/>
          <p14:tracePt t="27234" x="5124450" y="3200400"/>
          <p14:tracePt t="27245" x="5116513" y="3200400"/>
          <p14:tracePt t="27313" x="5116513" y="3208338"/>
          <p14:tracePt t="27335" x="5108575" y="3208338"/>
          <p14:tracePt t="27369" x="5108575" y="3216275"/>
          <p14:tracePt t="27403" x="5108575" y="3224213"/>
          <p14:tracePt t="27414" x="5108575" y="3232150"/>
          <p14:tracePt t="27437" x="5100638" y="3248025"/>
          <p14:tracePt t="27448" x="5100638" y="3263900"/>
          <p14:tracePt t="27461" x="5100638" y="3271838"/>
          <p14:tracePt t="27471" x="5100638" y="3281363"/>
          <p14:tracePt t="27482" x="5108575" y="3281363"/>
          <p14:tracePt t="27504" x="5108575" y="3289300"/>
          <p14:tracePt t="27572" x="5108575" y="3297238"/>
          <p14:tracePt t="27617" x="5116513" y="3305175"/>
          <p14:tracePt t="27628" x="5116513" y="3313113"/>
          <p14:tracePt t="27639" x="5116513" y="3321050"/>
          <p14:tracePt t="27650" x="5116513" y="3344863"/>
          <p14:tracePt t="27663" x="5116513" y="3360738"/>
          <p14:tracePt t="27672" x="5116513" y="3408363"/>
          <p14:tracePt t="27684" x="5132388" y="3457575"/>
          <p14:tracePt t="27696" x="5148263" y="3513138"/>
          <p14:tracePt t="27707" x="5156200" y="3544888"/>
          <p14:tracePt t="27718" x="5187950" y="3586163"/>
          <p14:tracePt t="27729" x="5203825" y="3625850"/>
          <p14:tracePt t="27741" x="5203825" y="3649663"/>
          <p14:tracePt t="27752" x="5203825" y="3673475"/>
          <p14:tracePt t="27763" x="5211763" y="3705225"/>
          <p14:tracePt t="27772" x="5211763" y="3738563"/>
          <p14:tracePt t="27785" x="5211763" y="3770313"/>
          <p14:tracePt t="27797" x="5211763" y="3810000"/>
          <p14:tracePt t="27808" x="5211763" y="3849688"/>
          <p14:tracePt t="27819" x="5211763" y="3873500"/>
          <p14:tracePt t="27830" x="5219700" y="3898900"/>
          <p14:tracePt t="27842" x="5219700" y="3906838"/>
          <p14:tracePt t="27853" x="5219700" y="3922713"/>
          <p14:tracePt t="27864" x="5219700" y="3938588"/>
          <p14:tracePt t="27874" x="5227638" y="3946525"/>
          <p14:tracePt t="27887" x="5227638" y="3954463"/>
          <p14:tracePt t="27898" x="5227638" y="3970338"/>
          <p14:tracePt t="27910" x="5227638" y="3994150"/>
          <p14:tracePt t="27921" x="5227638" y="4033838"/>
          <p14:tracePt t="27932" x="5227638" y="4075113"/>
          <p14:tracePt t="27944" x="5227638" y="4114800"/>
          <p14:tracePt t="27954" x="5237163" y="4154488"/>
          <p14:tracePt t="27965" x="5237163" y="4178300"/>
          <p14:tracePt t="27977" x="5237163" y="4195763"/>
          <p14:tracePt t="27988" x="5237163" y="4211638"/>
          <p14:tracePt t="27999" x="5237163" y="4219575"/>
          <p14:tracePt t="28021" x="5237163" y="4227513"/>
          <p14:tracePt t="28033" x="5237163" y="4235450"/>
          <p14:tracePt t="28044" x="5237163" y="4243388"/>
          <p14:tracePt t="28055" x="5237163" y="4251325"/>
          <p14:tracePt t="28077" x="5237163" y="4259263"/>
          <p14:tracePt t="28100" x="5245100" y="4267200"/>
          <p14:tracePt t="28122" x="5245100" y="4283075"/>
          <p14:tracePt t="28134" x="5245100" y="4298950"/>
          <p14:tracePt t="28145" x="5253038" y="4322763"/>
          <p14:tracePt t="28158" x="5253038" y="4348163"/>
          <p14:tracePt t="28168" x="5260975" y="4387850"/>
          <p14:tracePt t="28179" x="5276850" y="4427538"/>
          <p14:tracePt t="28191" x="5284788" y="4475163"/>
          <p14:tracePt t="28202" x="5284788" y="4524375"/>
          <p14:tracePt t="28213" x="5284788" y="4572000"/>
          <p14:tracePt t="28224" x="5292725" y="4619625"/>
          <p14:tracePt t="28235" x="5292725" y="4668838"/>
          <p14:tracePt t="28247" x="5292725" y="4692650"/>
          <p14:tracePt t="28258" x="5292725" y="4716463"/>
          <p14:tracePt t="28269" x="5292725" y="4732338"/>
          <p14:tracePt t="28280" x="5292725" y="4748213"/>
          <p14:tracePt t="28325" x="5284788" y="4748213"/>
          <p14:tracePt t="28370" x="5284788" y="4756150"/>
          <p14:tracePt t="28382" x="5284788" y="4764088"/>
          <p14:tracePt t="28393" x="5276850" y="4779963"/>
          <p14:tracePt t="28404" x="5276850" y="4805363"/>
          <p14:tracePt t="28415" x="5276850" y="4852988"/>
          <p14:tracePt t="28427" x="5276850" y="4892675"/>
          <p14:tracePt t="28438" x="5276850" y="4957763"/>
          <p14:tracePt t="28449" x="5276850" y="5021263"/>
          <p14:tracePt t="28461" x="5276850" y="5100638"/>
          <p14:tracePt t="28472" x="5276850" y="5149850"/>
          <p14:tracePt t="28483" x="5276850" y="5221288"/>
          <p14:tracePt t="28494" x="5276850" y="5286375"/>
          <p14:tracePt t="28506" x="5268913" y="5357813"/>
          <p14:tracePt t="28517" x="5253038" y="5397500"/>
          <p14:tracePt t="28527" x="5245100" y="5454650"/>
          <p14:tracePt t="28539" x="5237163" y="5486400"/>
          <p14:tracePt t="28550" x="5237163" y="5510213"/>
          <p14:tracePt t="28562" x="5237163" y="5526088"/>
          <p14:tracePt t="28573" x="5237163" y="5534025"/>
          <p14:tracePt t="28584" x="5237163" y="5541963"/>
          <p14:tracePt t="28595" x="5237163" y="5549900"/>
          <p14:tracePt t="28629" x="5227638" y="5557838"/>
          <p14:tracePt t="28640" x="5227638" y="5575300"/>
          <p14:tracePt t="28652" x="5227638" y="5583238"/>
          <p14:tracePt t="28663" x="5219700" y="5599113"/>
          <p14:tracePt t="28675" x="5219700" y="5638800"/>
          <p14:tracePt t="28686" x="5211763" y="5670550"/>
          <p14:tracePt t="28696" x="5211763" y="5686425"/>
          <p14:tracePt t="28708" x="5211763" y="5710238"/>
          <p14:tracePt t="28719" x="5211763" y="5727700"/>
          <p14:tracePt t="28730" x="5211763" y="5751513"/>
          <p14:tracePt t="28742" x="5211763" y="5767388"/>
          <p14:tracePt t="28753" x="5203825" y="5791200"/>
          <p14:tracePt t="28764" x="5203825" y="5822950"/>
          <p14:tracePt t="28777" x="5203825" y="5854700"/>
          <p14:tracePt t="28787" x="5203825" y="5872163"/>
          <p14:tracePt t="28796" x="5203825" y="5895975"/>
          <p14:tracePt t="28810" x="5203825" y="5911850"/>
          <p14:tracePt t="28820" x="5203825" y="5927725"/>
          <p14:tracePt t="28832" x="5203825" y="5935663"/>
          <p14:tracePt t="28844" x="5203825" y="5951538"/>
          <p14:tracePt t="28854" x="5203825" y="5967413"/>
          <p14:tracePt t="28865" x="5203825" y="5991225"/>
          <p14:tracePt t="28877" x="5195888" y="5999163"/>
          <p14:tracePt t="28888" x="5195888" y="6015038"/>
          <p14:tracePt t="28897" x="5187950" y="6032500"/>
          <p14:tracePt t="28911" x="5187950" y="6040438"/>
          <p14:tracePt t="28922" x="5195888" y="6040438"/>
          <p14:tracePt t="28933" x="5195888" y="6048375"/>
          <p14:tracePt t="29068" x="5195888" y="6040438"/>
          <p14:tracePt t="29090" x="5203825" y="6032500"/>
          <p14:tracePt t="29101" x="5203825" y="6024563"/>
          <p14:tracePt t="29113" x="5211763" y="6015038"/>
          <p14:tracePt t="29124" x="5227638" y="6007100"/>
          <p14:tracePt t="29135" x="5237163" y="5999163"/>
          <p14:tracePt t="29147" x="5245100" y="5991225"/>
          <p14:tracePt t="29158" x="5260975" y="5983288"/>
          <p14:tracePt t="29169" x="5276850" y="5967413"/>
          <p14:tracePt t="29181" x="5284788" y="5943600"/>
          <p14:tracePt t="29192" x="5292725" y="5919788"/>
          <p14:tracePt t="29203" x="5324475" y="5862638"/>
          <p14:tracePt t="29214" x="5372100" y="5775325"/>
          <p14:tracePt t="29227" x="5468938" y="5662613"/>
          <p14:tracePt t="29237" x="5549900" y="5575300"/>
          <p14:tracePt t="29248" x="5645150" y="5438775"/>
          <p14:tracePt t="29260" x="5718175" y="5294313"/>
          <p14:tracePt t="29270" x="5749925" y="5173663"/>
          <p14:tracePt t="29282" x="5757863" y="5084763"/>
          <p14:tracePt t="29294" x="5734050" y="4957763"/>
          <p14:tracePt t="29305" x="5692775" y="4821238"/>
          <p14:tracePt t="29315" x="5645150" y="4700588"/>
          <p14:tracePt t="29327" x="5597525" y="4579938"/>
          <p14:tracePt t="29338" x="5581650" y="4508500"/>
          <p14:tracePt t="29361" x="5516563" y="4330700"/>
          <p14:tracePt t="29372" x="5508625" y="4267200"/>
          <p14:tracePt t="29383" x="5516563" y="4186238"/>
          <p14:tracePt t="29394" x="5540375" y="4083050"/>
          <p14:tracePt t="29406" x="5549900" y="3978275"/>
          <p14:tracePt t="29417" x="5549900" y="3898900"/>
          <p14:tracePt t="29428" x="5516563" y="3778250"/>
          <p14:tracePt t="29439" x="5461000" y="3657600"/>
          <p14:tracePt t="29450" x="5405438" y="3536950"/>
          <p14:tracePt t="29462" x="5316538" y="3400425"/>
          <p14:tracePt t="29473" x="5253038" y="3297238"/>
          <p14:tracePt t="29484" x="5203825" y="3144838"/>
          <p14:tracePt t="29495" x="5203825" y="3000375"/>
          <p14:tracePt t="29507" x="5253038" y="2832100"/>
          <p14:tracePt t="29518" x="5324475" y="2695575"/>
          <p14:tracePt t="29527" x="5413375" y="2509838"/>
          <p14:tracePt t="29540" x="5453063" y="2349500"/>
          <p14:tracePt t="29552" x="5453063" y="2214563"/>
          <p14:tracePt t="29563" x="5429250" y="2133600"/>
          <p14:tracePt t="29575" x="5380038" y="2036763"/>
          <p14:tracePt t="29585" x="5324475" y="1957388"/>
          <p14:tracePt t="29597" x="5268913" y="1900238"/>
          <p14:tracePt t="29608" x="5237163" y="1884363"/>
          <p14:tracePt t="29620" x="5227638" y="1868488"/>
          <p14:tracePt t="29653" x="5237163" y="1876425"/>
          <p14:tracePt t="29665" x="5253038" y="1892300"/>
          <p14:tracePt t="29676" x="5276850" y="1909763"/>
          <p14:tracePt t="29687" x="5300663" y="1925638"/>
          <p14:tracePt t="29698" x="5316538" y="1941513"/>
          <p14:tracePt t="29711" x="5332413" y="1949450"/>
          <p14:tracePt t="29719" x="5356225" y="1965325"/>
          <p14:tracePt t="29732" x="5356225" y="1981200"/>
          <p14:tracePt t="29744" x="5364163" y="1981200"/>
          <p14:tracePt t="29755" x="5364163" y="1989138"/>
          <p14:tracePt t="29765" x="5372100" y="1997075"/>
          <p14:tracePt t="29777" x="5372100" y="2005013"/>
          <p14:tracePt t="29798" x="5380038" y="2005013"/>
          <p14:tracePt t="29811" x="5413375" y="1997075"/>
          <p14:tracePt t="29820" x="5461000" y="1981200"/>
          <p14:tracePt t="29833" x="5500688" y="1981200"/>
          <p14:tracePt t="29844" x="5540375" y="1981200"/>
          <p14:tracePt t="29855" x="5565775" y="1981200"/>
          <p14:tracePt t="29866" x="5589588" y="1981200"/>
          <p14:tracePt t="29878" x="5597525" y="1981200"/>
          <p14:tracePt t="29889" x="5621338" y="1997075"/>
          <p14:tracePt t="29900" x="5629275" y="2012950"/>
          <p14:tracePt t="29912" x="5637213" y="2028825"/>
          <p14:tracePt t="29921" x="5645150" y="2052638"/>
          <p14:tracePt t="29934" x="5661025" y="2093913"/>
          <p14:tracePt t="29945" x="5676900" y="2149475"/>
          <p14:tracePt t="29957" x="5684838" y="2222500"/>
          <p14:tracePt t="29968" x="5684838" y="2286000"/>
          <p14:tracePt t="29979" x="5692775" y="2406650"/>
          <p14:tracePt t="29991" x="5692775" y="2559050"/>
          <p14:tracePt t="30001" x="5684838" y="2727325"/>
          <p14:tracePt t="30013" x="5684838" y="2863850"/>
          <p14:tracePt t="30024" x="5684838" y="3055938"/>
          <p14:tracePt t="30035" x="5710238" y="3271838"/>
          <p14:tracePt t="30047" x="5749925" y="3497263"/>
          <p14:tracePt t="30058" x="5781675" y="3665538"/>
          <p14:tracePt t="30070" x="5845175" y="3898900"/>
          <p14:tracePt t="30080" x="5910263" y="4130675"/>
          <p14:tracePt t="30090" x="5973763" y="4379913"/>
          <p14:tracePt t="30101" x="6013450" y="4572000"/>
          <p14:tracePt t="30112" x="6086475" y="4884738"/>
          <p14:tracePt t="30125" x="6149975" y="5213350"/>
          <p14:tracePt t="30136" x="6191250" y="5526088"/>
          <p14:tracePt t="30147" x="6215063" y="5719763"/>
          <p14:tracePt t="30160" x="6238875" y="5943600"/>
          <p14:tracePt t="30171" x="6246813" y="6096000"/>
          <p14:tracePt t="30182" x="6246813" y="6224588"/>
          <p14:tracePt t="30194" x="6246813" y="6303963"/>
          <p14:tracePt t="30205" x="6238875" y="6384925"/>
          <p14:tracePt t="30215" x="6238875" y="6481763"/>
          <p14:tracePt t="30227" x="6223000" y="6577013"/>
          <p14:tracePt t="30238" x="6191250" y="6665913"/>
          <p14:tracePt t="30249" x="6126163" y="6802438"/>
          <p14:tracePt t="30261" x="6070600" y="6929438"/>
          <p14:tracePt t="30271" x="6038850" y="7018338"/>
          <p14:tracePt t="30283" x="6022975" y="7073900"/>
          <p14:tracePt t="30294" x="6005513" y="7123113"/>
          <p14:tracePt t="30306" x="5997575" y="7154863"/>
          <p14:tracePt t="30317" x="5997575" y="7170738"/>
          <p14:tracePt t="30328" x="5997575" y="7186613"/>
          <p14:tracePt t="30340" x="5989638" y="7186613"/>
          <p14:tracePt t="30350" x="5989638" y="7194550"/>
          <p14:tracePt t="30384" x="5989638" y="7186613"/>
          <p14:tracePt t="30395" x="5997575" y="7178675"/>
          <p14:tracePt t="30407" x="5997575" y="7170738"/>
          <p14:tracePt t="30418" x="6013450" y="7154863"/>
          <p14:tracePt t="30429" x="6038850" y="7138988"/>
          <p14:tracePt t="30441" x="6062663" y="7107238"/>
          <p14:tracePt t="30452" x="6110288" y="7073900"/>
          <p14:tracePt t="30463" x="6149975" y="7050088"/>
          <p14:tracePt t="30475" x="6238875" y="7010400"/>
          <p14:tracePt t="30485" x="6326188" y="6970713"/>
          <p14:tracePt t="30497" x="6423025" y="6938963"/>
          <p14:tracePt t="30508" x="6478588" y="6921500"/>
          <p14:tracePt t="30519" x="6535738" y="6889750"/>
          <p14:tracePt t="30529" x="6575425" y="6865938"/>
          <p14:tracePt t="30542" x="6591300" y="6850063"/>
          <p14:tracePt t="30553" x="6591300" y="6842125"/>
          <p14:tracePt t="30564" x="6575425" y="6810375"/>
          <p14:tracePt t="30575" x="6551613" y="6794500"/>
          <p14:tracePt t="30587" x="6511925" y="6761163"/>
          <p14:tracePt t="30598" x="6488113" y="6745288"/>
          <p14:tracePt t="30611" x="6478588" y="6721475"/>
          <p14:tracePt t="30620" x="6488113" y="6705600"/>
          <p14:tracePt t="30633" x="6511925" y="6673850"/>
          <p14:tracePt t="30642" x="6543675" y="6657975"/>
          <p14:tracePt t="30654" x="6607175" y="6616700"/>
          <p14:tracePt t="30666" x="6672263" y="6569075"/>
          <p14:tracePt t="30677" x="6727825" y="6529388"/>
          <p14:tracePt t="30688" x="6727825" y="6481763"/>
          <p14:tracePt t="30699" x="6719888" y="6408738"/>
          <p14:tracePt t="30711" x="6711950" y="6303963"/>
          <p14:tracePt t="30722" x="6704013" y="6184900"/>
          <p14:tracePt t="30733" x="6672263" y="6064250"/>
          <p14:tracePt t="30744" x="6615113" y="5846763"/>
          <p14:tracePt t="30755" x="6567488" y="5614988"/>
          <p14:tracePt t="30767" x="6527800" y="5349875"/>
          <p14:tracePt t="30778" x="6488113" y="5133975"/>
          <p14:tracePt t="30790" x="6438900" y="4837113"/>
          <p14:tracePt t="30800" x="6399213" y="4611688"/>
          <p14:tracePt t="30812" x="6359525" y="4395788"/>
          <p14:tracePt t="30823" x="6318250" y="4267200"/>
          <p14:tracePt t="30834" x="6270625" y="4130675"/>
          <p14:tracePt t="30844" x="6238875" y="4010025"/>
          <p14:tracePt t="30857" x="6215063" y="3890963"/>
          <p14:tracePt t="30868" x="6199188" y="3810000"/>
          <p14:tracePt t="30878" x="6191250" y="3721100"/>
          <p14:tracePt t="30891" x="6175375" y="3633788"/>
          <p14:tracePt t="30902" x="6183313" y="3552825"/>
          <p14:tracePt t="30913" x="6183313" y="3521075"/>
          <p14:tracePt t="30924" x="6191250" y="3481388"/>
          <p14:tracePt t="30945" x="6191250" y="3473450"/>
          <p14:tracePt t="31373" x="6191250" y="3481388"/>
          <p14:tracePt t="31385" x="6199188" y="3473450"/>
          <p14:tracePt t="31397" x="6238875" y="3465513"/>
          <p14:tracePt t="31408" x="6270625" y="3457575"/>
          <p14:tracePt t="31419" x="6310313" y="3449638"/>
          <p14:tracePt t="31430" x="6335713" y="3441700"/>
          <p14:tracePt t="31444" x="6343650" y="3433763"/>
          <p14:tracePt t="31453" x="6351588" y="3416300"/>
          <p14:tracePt t="31464" x="6375400" y="3400425"/>
          <p14:tracePt t="31477" x="6407150" y="3376613"/>
          <p14:tracePt t="31487" x="6438900" y="3360738"/>
          <p14:tracePt t="31498" x="6559550" y="3313113"/>
          <p14:tracePt t="31510" x="6775450" y="3271838"/>
          <p14:tracePt t="31520" x="6951663" y="3255963"/>
          <p14:tracePt t="31530" x="7200900" y="3224213"/>
          <p14:tracePt t="31544" x="7505700" y="3192463"/>
          <p14:tracePt t="31554" x="7866063" y="3152775"/>
          <p14:tracePt t="31565" x="8107363" y="3111500"/>
          <p14:tracePt t="31577" x="8435975" y="3063875"/>
          <p14:tracePt t="31588" x="8693150" y="3032125"/>
          <p14:tracePt t="31599" x="8812213" y="3008313"/>
          <p14:tracePt t="31611" x="8845550" y="3008313"/>
          <p14:tracePt t="31622" x="8861425" y="3008313"/>
          <p14:tracePt t="31633" x="8869363" y="3000375"/>
          <p14:tracePt t="31665" x="8869363" y="2992438"/>
          <p14:tracePt t="31700" x="8877300" y="2992438"/>
          <p14:tracePt t="31712" x="8885238" y="2984500"/>
          <p14:tracePt t="31723" x="8893175" y="2976563"/>
          <p14:tracePt t="31734" x="8916988" y="2967038"/>
          <p14:tracePt t="31745" x="8932863" y="2959100"/>
          <p14:tracePt t="31757" x="8956675" y="2959100"/>
          <p14:tracePt t="31766" x="8980488" y="2943225"/>
          <p14:tracePt t="31779" x="9005888" y="2935288"/>
          <p14:tracePt t="31790" x="9013825" y="2935288"/>
          <p14:tracePt t="31802" x="9013825" y="2927350"/>
          <p14:tracePt t="31835" x="9013825" y="2919413"/>
          <p14:tracePt t="31847" x="9005888" y="2903538"/>
          <p14:tracePt t="31858" x="8997950" y="2895600"/>
          <p14:tracePt t="31867" x="8997950" y="2887663"/>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Model formulation and sum of squares</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859404"/>
      </p:ext>
    </p:extLst>
  </p:cSld>
  <p:clrMapOvr>
    <a:masterClrMapping/>
  </p:clrMapOvr>
  <mc:AlternateContent xmlns:mc="http://schemas.openxmlformats.org/markup-compatibility/2006" xmlns:p14="http://schemas.microsoft.com/office/powerpoint/2010/main">
    <mc:Choice Requires="p14">
      <p:transition spd="slow" p14:dur="2000" advTm="12633"/>
    </mc:Choice>
    <mc:Fallback xmlns="">
      <p:transition spd="slow" advTm="126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Model formulation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The ANOVA model is that there are </a:t>
                </a:r>
                <a14:m>
                  <m:oMath xmlns:m="http://schemas.openxmlformats.org/officeDocument/2006/math">
                    <m:r>
                      <a:rPr lang="en-US" b="0" i="1" smtClean="0">
                        <a:latin typeface="Cambria Math" panose="02040503050406030204" pitchFamily="18" charset="0"/>
                      </a:rPr>
                      <m:t>𝑗</m:t>
                    </m:r>
                  </m:oMath>
                </a14:m>
                <a:r>
                  <a:rPr lang="en-US" dirty="0"/>
                  <a:t> observations corrupted by random noise. Importantly, it is assumed that the error/noise in one observation is </a:t>
                </a:r>
                <a:r>
                  <a:rPr lang="en-US" b="1" dirty="0"/>
                  <a:t>independent of and identically distributed</a:t>
                </a:r>
                <a:r>
                  <a:rPr lang="en-US" dirty="0"/>
                  <a:t> to the errors in the other observations. The statistical model is:</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en-US" dirty="0"/>
              </a:p>
              <a:p>
                <a:pPr marL="0" indent="0">
                  <a:buNone/>
                </a:pPr>
                <a:r>
                  <a:rPr lang="en-US" dirty="0"/>
                  <a:t>Where </a:t>
                </a:r>
                <a14:m>
                  <m:oMath xmlns:m="http://schemas.openxmlformats.org/officeDocument/2006/math">
                    <m:r>
                      <a:rPr lang="en-US">
                        <a:latin typeface="Cambria Math" panose="02040503050406030204" pitchFamily="18" charset="0"/>
                      </a:rPr>
                      <m:t>𝜇</m:t>
                    </m:r>
                  </m:oMath>
                </a14:m>
                <a:r>
                  <a:rPr lang="en-US" dirty="0"/>
                  <a:t> is the overall mean level,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oMath>
                </a14:m>
                <a:r>
                  <a:rPr lang="ar-AE" dirty="0"/>
                  <a:t> </a:t>
                </a:r>
                <a:r>
                  <a:rPr lang="en-US" dirty="0"/>
                  <a:t>is the differential effect of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𝑡h</m:t>
                        </m:r>
                      </m:sup>
                    </m:sSup>
                  </m:oMath>
                </a14:m>
                <a:r>
                  <a:rPr lang="ar-AE" dirty="0"/>
                  <a:t> </a:t>
                </a:r>
                <a:r>
                  <a:rPr lang="en-US" dirty="0"/>
                  <a:t>group or treatment,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a14:m>
                <a:r>
                  <a:rPr lang="ar-AE" dirty="0"/>
                  <a:t> </a:t>
                </a:r>
                <a:r>
                  <a:rPr lang="en-US" dirty="0"/>
                  <a:t>is the random error in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𝑗</m:t>
                        </m:r>
                      </m:e>
                      <m:sup>
                        <m:r>
                          <a:rPr lang="ar-AE">
                            <a:latin typeface="Cambria Math" panose="02040503050406030204" pitchFamily="18" charset="0"/>
                          </a:rPr>
                          <m:t>𝑡h</m:t>
                        </m:r>
                      </m:sup>
                    </m:sSup>
                  </m:oMath>
                </a14:m>
                <a:r>
                  <a:rPr lang="ar-AE" dirty="0"/>
                  <a:t> </a:t>
                </a:r>
                <a:r>
                  <a:rPr lang="en-US" dirty="0"/>
                  <a:t>observation under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𝑡h</m:t>
                        </m:r>
                      </m:sup>
                    </m:sSup>
                  </m:oMath>
                </a14:m>
                <a:r>
                  <a:rPr lang="ar-AE" dirty="0"/>
                  <a:t> </a:t>
                </a:r>
                <a:r>
                  <a:rPr lang="en-US" dirty="0"/>
                  <a:t>treatment. </a:t>
                </a:r>
              </a:p>
              <a:p>
                <a:pPr marL="0" indent="0">
                  <a:buNone/>
                </a:pPr>
                <a:endParaRPr lang="en-US" dirty="0"/>
              </a:p>
              <a:p>
                <a:pPr marL="0" indent="0">
                  <a:buNone/>
                </a:pPr>
                <a:r>
                  <a:rPr lang="en-US" dirty="0"/>
                  <a:t>Errors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r>
                      <a:rPr lang="ar-AE" i="1">
                        <a:latin typeface="Cambria Math" panose="02040503050406030204" pitchFamily="18" charset="0"/>
                      </a:rPr>
                      <m:t> </m:t>
                    </m:r>
                  </m:oMath>
                </a14:m>
                <a:r>
                  <a:rPr lang="en-US" dirty="0"/>
                  <a:t>are assumed </a:t>
                </a:r>
                <a:r>
                  <a:rPr lang="en-US" i="1" dirty="0" err="1"/>
                  <a:t>iid</a:t>
                </a:r>
                <a:r>
                  <a:rPr lang="en-US" dirty="0"/>
                  <a:t> normal with mean 0 and variance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oMath>
                </a14:m>
                <a:r>
                  <a:rPr lang="en-US" dirty="0"/>
                  <a:t>, where the variance is estimated from the data.</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435" b="-5236"/>
                </a:stretch>
              </a:blipFill>
            </p:spPr>
            <p:txBody>
              <a:bodyPr/>
              <a:lstStyle/>
              <a:p>
                <a:r>
                  <a:rPr lang="en-US">
                    <a:noFill/>
                  </a:rPr>
                  <a:t> </a:t>
                </a:r>
              </a:p>
            </p:txBody>
          </p:sp>
        </mc:Fallback>
      </mc:AlternateContent>
    </p:spTree>
    <p:extLst>
      <p:ext uri="{BB962C8B-B14F-4D97-AF65-F5344CB8AC3E}">
        <p14:creationId xmlns:p14="http://schemas.microsoft.com/office/powerpoint/2010/main" val="4007509771"/>
      </p:ext>
    </p:extLst>
  </p:cSld>
  <p:clrMapOvr>
    <a:masterClrMapping/>
  </p:clrMapOvr>
  <mc:AlternateContent xmlns:mc="http://schemas.openxmlformats.org/markup-compatibility/2006" xmlns:p14="http://schemas.microsoft.com/office/powerpoint/2010/main">
    <mc:Choice Requires="p14">
      <p:transition spd="slow" p14:dur="2000" advTm="107901"/>
    </mc:Choice>
    <mc:Fallback xmlns="">
      <p:transition spd="slow" advTm="107901"/>
    </mc:Fallback>
  </mc:AlternateContent>
  <p:extLst>
    <p:ext uri="{3A86A75C-4F4B-4683-9AE1-C65F6400EC91}">
      <p14:laserTraceLst xmlns:p14="http://schemas.microsoft.com/office/powerpoint/2010/main">
        <p14:tracePtLst>
          <p14:tracePt t="33134" x="8980488" y="2911475"/>
          <p14:tracePt t="33134" x="8940800" y="2959100"/>
          <p14:tracePt t="33144" x="8932863" y="3008313"/>
          <p14:tracePt t="33155" x="8909050" y="3087688"/>
          <p14:tracePt t="33169" x="8909050" y="3136900"/>
          <p14:tracePt t="33178" x="8893175" y="3192463"/>
          <p14:tracePt t="33190" x="8885238" y="3263900"/>
          <p14:tracePt t="33200" x="8845550" y="3305175"/>
          <p14:tracePt t="33212" x="8756650" y="3376613"/>
          <p14:tracePt t="33223" x="8612188" y="3449638"/>
          <p14:tracePt t="33234" x="8459788" y="3489325"/>
          <p14:tracePt t="33244" x="8186738" y="3544888"/>
          <p14:tracePt t="33255" x="7994650" y="3586163"/>
          <p14:tracePt t="33267" x="7681913" y="3625850"/>
          <p14:tracePt t="33281" x="7416800" y="3665538"/>
          <p14:tracePt t="33290" x="7289800" y="3689350"/>
          <p14:tracePt t="33302" x="7137400" y="3729038"/>
          <p14:tracePt t="33314" x="7048500" y="3762375"/>
          <p14:tracePt t="33324" x="6935788" y="3810000"/>
          <p14:tracePt t="33335" x="6864350" y="3857625"/>
          <p14:tracePt t="33345" x="6840538" y="3881438"/>
          <p14:tracePt t="33358" x="6824663" y="3906838"/>
          <p14:tracePt t="33367" x="6816725" y="3922713"/>
          <p14:tracePt t="33381" x="6808788" y="3946525"/>
          <p14:tracePt t="33392" x="6783388" y="3970338"/>
          <p14:tracePt t="33403" x="6735763" y="3986213"/>
          <p14:tracePt t="33414" x="6599238" y="4043363"/>
          <p14:tracePt t="33425" x="6454775" y="4075113"/>
          <p14:tracePt t="33437" x="6157913" y="4154488"/>
          <p14:tracePt t="33447" x="5862638" y="4219575"/>
          <p14:tracePt t="33459" x="5718175" y="4259263"/>
          <p14:tracePt t="33470" x="5573713" y="4306888"/>
          <p14:tracePt t="33482" x="5508625" y="4348163"/>
          <p14:tracePt t="33493" x="5484813" y="4356100"/>
          <p14:tracePt t="33504" x="5445125" y="4387850"/>
          <p14:tracePt t="33516" x="5429250" y="4403725"/>
          <p14:tracePt t="33527" x="5421313" y="4411663"/>
          <p14:tracePt t="33538" x="5421313" y="4419600"/>
          <p14:tracePt t="33560" x="5413375" y="4419600"/>
          <p14:tracePt t="33594" x="5397500" y="4419600"/>
          <p14:tracePt t="33605" x="5356225" y="4435475"/>
          <p14:tracePt t="33617" x="5316538" y="4459288"/>
          <p14:tracePt t="33628" x="5268913" y="4491038"/>
          <p14:tracePt t="33639" x="5211763" y="4540250"/>
          <p14:tracePt t="33649" x="5164138" y="4587875"/>
          <p14:tracePt t="33662" x="5132388" y="4619625"/>
          <p14:tracePt t="33673" x="5084763" y="4668838"/>
          <p14:tracePt t="33684" x="5043488" y="4700588"/>
          <p14:tracePt t="33695" x="5027613" y="4732338"/>
          <p14:tracePt t="33707" x="5019675" y="4748213"/>
          <p14:tracePt t="33718" x="5011738" y="4756150"/>
          <p14:tracePt t="33729" x="4995863" y="4764088"/>
          <p14:tracePt t="33740" x="4956175" y="4772025"/>
          <p14:tracePt t="33752" x="4875213" y="4772025"/>
          <p14:tracePt t="33764" x="4811713" y="4756150"/>
          <p14:tracePt t="33774" x="4738688" y="4748213"/>
          <p14:tracePt t="33785" x="4699000" y="4732338"/>
          <p14:tracePt t="33798" x="4683125" y="4732338"/>
          <p14:tracePt t="33953" x="4659313" y="4732338"/>
          <p14:tracePt t="33965" x="4619625" y="4732338"/>
          <p14:tracePt t="33977" x="4570413" y="4740275"/>
          <p14:tracePt t="33988" x="4538663" y="4740275"/>
          <p14:tracePt t="33999" x="4530725" y="4740275"/>
          <p14:tracePt t="34011" x="4522788" y="4732338"/>
          <p14:tracePt t="34022" x="4514850" y="4732338"/>
          <p14:tracePt t="34033" x="4498975" y="4732338"/>
          <p14:tracePt t="34044" x="4491038" y="4724400"/>
          <p14:tracePt t="34055" x="4483100" y="4724400"/>
          <p14:tracePt t="34067" x="4475163" y="4724400"/>
          <p14:tracePt t="34089" x="4459288" y="4724400"/>
          <p14:tracePt t="34100" x="4449763" y="4724400"/>
          <p14:tracePt t="34112" x="4433888" y="4716463"/>
          <p14:tracePt t="34123" x="4410075" y="4716463"/>
          <p14:tracePt t="34134" x="4378325" y="4708525"/>
          <p14:tracePt t="34146" x="4346575" y="4708525"/>
          <p14:tracePt t="34157" x="4314825" y="4700588"/>
          <p14:tracePt t="34168" x="4306888" y="4700588"/>
          <p14:tracePt t="34181" x="4297363" y="4700588"/>
          <p14:tracePt t="34224" x="4281488" y="4700588"/>
          <p14:tracePt t="34235" x="4241800" y="4676775"/>
          <p14:tracePt t="34247" x="4137025" y="4652963"/>
          <p14:tracePt t="34258" x="4017963" y="4611688"/>
          <p14:tracePt t="34268" x="3944938" y="4587875"/>
          <p14:tracePt t="34281" x="3873500" y="4564063"/>
          <p14:tracePt t="34292" x="3816350" y="4548188"/>
          <p14:tracePt t="34303" x="3792538" y="4532313"/>
          <p14:tracePt t="34336" x="3792538" y="4524375"/>
          <p14:tracePt t="34369" x="3768725" y="4516438"/>
          <p14:tracePt t="34382" x="3721100" y="4483100"/>
          <p14:tracePt t="34393" x="3632200" y="4435475"/>
          <p14:tracePt t="34404" x="3568700" y="4395788"/>
          <p14:tracePt t="34415" x="3479800" y="4348163"/>
          <p14:tracePt t="34427" x="3432175" y="4291013"/>
          <p14:tracePt t="34438" x="3408363" y="4259263"/>
          <p14:tracePt t="34449" x="3408363" y="4243388"/>
          <p14:tracePt t="34461" x="3408363" y="4219575"/>
          <p14:tracePt t="34470" x="3416300" y="4203700"/>
          <p14:tracePt t="34483" x="3432175" y="4170363"/>
          <p14:tracePt t="34494" x="3448050" y="4154488"/>
          <p14:tracePt t="34506" x="3471863" y="4122738"/>
          <p14:tracePt t="34517" x="3495675" y="4075113"/>
          <p14:tracePt t="34528" x="3521075" y="4033838"/>
          <p14:tracePt t="34540" x="3544888" y="3994150"/>
          <p14:tracePt t="34550" x="3576638" y="3938588"/>
          <p14:tracePt t="34562" x="3608388" y="3873500"/>
          <p14:tracePt t="34572" x="3632200" y="3817938"/>
          <p14:tracePt t="34584" x="3656013" y="3778250"/>
          <p14:tracePt t="34595" x="3705225" y="3738563"/>
          <p14:tracePt t="34607" x="3744913" y="3697288"/>
          <p14:tracePt t="34618" x="3784600" y="3673475"/>
          <p14:tracePt t="34631" x="3816350" y="3649663"/>
          <p14:tracePt t="34640" x="3881438" y="3625850"/>
          <p14:tracePt t="34652" x="3944938" y="3594100"/>
          <p14:tracePt t="34663" x="3984625" y="3576638"/>
          <p14:tracePt t="34674" x="4025900" y="3560763"/>
          <p14:tracePt t="34685" x="4057650" y="3544888"/>
          <p14:tracePt t="34698" x="4089400" y="3536950"/>
          <p14:tracePt t="34708" x="4121150" y="3521075"/>
          <p14:tracePt t="34719" x="4137025" y="3513138"/>
          <p14:tracePt t="34731" x="4170363" y="3505200"/>
          <p14:tracePt t="34742" x="4202113" y="3497263"/>
          <p14:tracePt t="34753" x="4241800" y="3497263"/>
          <p14:tracePt t="34765" x="4265613" y="3497263"/>
          <p14:tracePt t="34776" x="4306888" y="3497263"/>
          <p14:tracePt t="34785" x="4346575" y="3505200"/>
          <p14:tracePt t="34796" x="4378325" y="3505200"/>
          <p14:tracePt t="34807" x="4394200" y="3513138"/>
          <p14:tracePt t="34818" x="4410075" y="3513138"/>
          <p14:tracePt t="34831" x="4433888" y="3521075"/>
          <p14:tracePt t="34841" x="4441825" y="3521075"/>
          <p14:tracePt t="34852" x="4459288" y="3529013"/>
          <p14:tracePt t="34865" x="4467225" y="3529013"/>
          <p14:tracePt t="34875" x="4475163" y="3536950"/>
          <p14:tracePt t="34886" x="4483100" y="3544888"/>
          <p14:tracePt t="34898" x="4514850" y="3560763"/>
          <p14:tracePt t="34909" x="4522788" y="3576638"/>
          <p14:tracePt t="34920" x="4554538" y="3602038"/>
          <p14:tracePt t="34931" x="4570413" y="3625850"/>
          <p14:tracePt t="34943" x="4586288" y="3641725"/>
          <p14:tracePt t="34953" x="4602163" y="3657600"/>
          <p14:tracePt t="34965" x="4610100" y="3681413"/>
          <p14:tracePt t="34976" x="4635500" y="3705225"/>
          <p14:tracePt t="34987" x="4651375" y="3721100"/>
          <p14:tracePt t="34998" x="4651375" y="3746500"/>
          <p14:tracePt t="35010" x="4651375" y="3762375"/>
          <p14:tracePt t="35021" x="4651375" y="3778250"/>
          <p14:tracePt t="35034" x="4651375" y="3802063"/>
          <p14:tracePt t="35046" x="4651375" y="3810000"/>
          <p14:tracePt t="35057" x="4651375" y="3833813"/>
          <p14:tracePt t="35068" x="4651375" y="3857625"/>
          <p14:tracePt t="35081" x="4651375" y="3881438"/>
          <p14:tracePt t="35090" x="4651375" y="3898900"/>
          <p14:tracePt t="35102" x="4659313" y="3930650"/>
          <p14:tracePt t="35114" x="4659313" y="3962400"/>
          <p14:tracePt t="35135" x="4659313" y="4017963"/>
          <p14:tracePt t="35148" x="4659313" y="4083050"/>
          <p14:tracePt t="35158" x="4659313" y="4122738"/>
          <p14:tracePt t="35170" x="4659313" y="4162425"/>
          <p14:tracePt t="35181" x="4659313" y="4195763"/>
          <p14:tracePt t="35192" x="4659313" y="4219575"/>
          <p14:tracePt t="35203" x="4643438" y="4243388"/>
          <p14:tracePt t="35214" x="4619625" y="4259263"/>
          <p14:tracePt t="35226" x="4610100" y="4275138"/>
          <p14:tracePt t="35237" x="4586288" y="4298950"/>
          <p14:tracePt t="35248" x="4570413" y="4306888"/>
          <p14:tracePt t="35260" x="4562475" y="4322763"/>
          <p14:tracePt t="35269" x="4554538" y="4338638"/>
          <p14:tracePt t="35282" x="4538663" y="4356100"/>
          <p14:tracePt t="35293" x="4522788" y="4371975"/>
          <p14:tracePt t="35304" x="4506913" y="4395788"/>
          <p14:tracePt t="35315" x="4483100" y="4403725"/>
          <p14:tracePt t="35327" x="4467225" y="4419600"/>
          <p14:tracePt t="35338" x="4433888" y="4427538"/>
          <p14:tracePt t="35349" x="4425950" y="4435475"/>
          <p14:tracePt t="35361" x="4402138" y="4443413"/>
          <p14:tracePt t="35370" x="4386263" y="4451350"/>
          <p14:tracePt t="35383" x="4370388" y="4459288"/>
          <p14:tracePt t="35392" x="4346575" y="4475163"/>
          <p14:tracePt t="35404" x="4338638" y="4475163"/>
          <p14:tracePt t="35417" x="4306888" y="4491038"/>
          <p14:tracePt t="35428" x="4281488" y="4508500"/>
          <p14:tracePt t="35439" x="4257675" y="4524375"/>
          <p14:tracePt t="35450" x="4225925" y="4524375"/>
          <p14:tracePt t="35463" x="4202113" y="4524375"/>
          <p14:tracePt t="35473" x="4170363" y="4524375"/>
          <p14:tracePt t="35484" x="4137025" y="4516438"/>
          <p14:tracePt t="35494" x="4121150" y="4508500"/>
          <p14:tracePt t="35507" x="4073525" y="4491038"/>
          <p14:tracePt t="35518" x="4033838" y="4475163"/>
          <p14:tracePt t="35531" x="4002088" y="4475163"/>
          <p14:tracePt t="35540" x="3984625" y="4467225"/>
          <p14:tracePt t="35552" x="3960813" y="4459288"/>
          <p14:tracePt t="35564" x="3952875" y="4459288"/>
          <p14:tracePt t="35574" x="3944938" y="4451350"/>
          <p14:tracePt t="35585" x="3929063" y="4435475"/>
          <p14:tracePt t="35595" x="3921125" y="4435475"/>
          <p14:tracePt t="35606" x="3897313" y="4419600"/>
          <p14:tracePt t="35619" x="3857625" y="4387850"/>
          <p14:tracePt t="35631" x="3808413" y="4364038"/>
          <p14:tracePt t="35642" x="3784600" y="4338638"/>
          <p14:tracePt t="35653" x="3760788" y="4298950"/>
          <p14:tracePt t="35665" x="3744913" y="4275138"/>
          <p14:tracePt t="35675" x="3736975" y="4259263"/>
          <p14:tracePt t="35687" x="3729038" y="4243388"/>
          <p14:tracePt t="35698" x="3721100" y="4227513"/>
          <p14:tracePt t="35710" x="3721100" y="4211638"/>
          <p14:tracePt t="35720" x="3721100" y="4186238"/>
          <p14:tracePt t="35732" x="3721100" y="4170363"/>
          <p14:tracePt t="35743" x="3721100" y="4146550"/>
          <p14:tracePt t="35754" x="3721100" y="4114800"/>
          <p14:tracePt t="35765" x="3721100" y="4075113"/>
          <p14:tracePt t="35777" x="3721100" y="4043363"/>
          <p14:tracePt t="35788" x="3729038" y="4010025"/>
          <p14:tracePt t="35799" x="3744913" y="3978275"/>
          <p14:tracePt t="35810" x="3768725" y="3946525"/>
          <p14:tracePt t="35822" x="3776663" y="3930650"/>
          <p14:tracePt t="35833" x="3800475" y="3914775"/>
          <p14:tracePt t="35844" x="3808413" y="3898900"/>
          <p14:tracePt t="35855" x="3816350" y="3890963"/>
          <p14:tracePt t="35867" x="3824288" y="3881438"/>
          <p14:tracePt t="35878" x="3833813" y="3865563"/>
          <p14:tracePt t="35889" x="3833813" y="3857625"/>
          <p14:tracePt t="35912" x="3833813" y="3849688"/>
          <p14:tracePt t="35924" x="3833813" y="3841750"/>
          <p14:tracePt t="36024" x="3833813" y="3833813"/>
          <p14:tracePt t="38228" x="3921125" y="3849688"/>
          <p14:tracePt t="38240" x="4025900" y="3865563"/>
          <p14:tracePt t="38252" x="4089400" y="3881438"/>
          <p14:tracePt t="38262" x="4186238" y="3898900"/>
          <p14:tracePt t="38274" x="4217988" y="3914775"/>
          <p14:tracePt t="38285" x="4233863" y="3922713"/>
          <p14:tracePt t="38298" x="4241800" y="3922713"/>
          <p14:tracePt t="38308" x="4257675" y="3930650"/>
          <p14:tracePt t="38319" x="4289425" y="3946525"/>
          <p14:tracePt t="38331" x="4370388" y="3962400"/>
          <p14:tracePt t="38342" x="4459288" y="3986213"/>
          <p14:tracePt t="38353" x="4522788" y="4017963"/>
          <p14:tracePt t="38363" x="4522788" y="4025900"/>
          <p14:tracePt t="38376" x="4522788" y="4033838"/>
          <p14:tracePt t="38397" x="4530725" y="4033838"/>
          <p14:tracePt t="38409" x="4530725" y="4051300"/>
          <p14:tracePt t="38421" x="4530725" y="4067175"/>
          <p14:tracePt t="38432" x="4554538" y="4090988"/>
          <p14:tracePt t="38445" x="4594225" y="4122738"/>
          <p14:tracePt t="38454" x="4619625" y="4162425"/>
          <p14:tracePt t="38465" x="4643438" y="4178300"/>
          <p14:tracePt t="38477" x="4651375" y="4195763"/>
          <p14:tracePt t="38488" x="4651375" y="4211638"/>
          <p14:tracePt t="38510" x="4643438" y="4227513"/>
          <p14:tracePt t="38522" x="4643438" y="4235450"/>
          <p14:tracePt t="38533" x="4635500" y="4243388"/>
          <p14:tracePt t="38544" x="4635500" y="4251325"/>
          <p14:tracePt t="38555" x="4627563" y="4259263"/>
          <p14:tracePt t="38578" x="4619625" y="4259263"/>
          <p14:tracePt t="38645" x="4627563" y="4259263"/>
          <p14:tracePt t="38657" x="4635500" y="4259263"/>
          <p14:tracePt t="38679" x="4635500" y="4267200"/>
          <p14:tracePt t="38803" x="4627563" y="4267200"/>
          <p14:tracePt t="38848" x="4627563" y="4275138"/>
          <p14:tracePt t="38859" x="4619625" y="4275138"/>
          <p14:tracePt t="38928" x="4627563" y="4275138"/>
          <p14:tracePt t="38938" x="4635500" y="4275138"/>
          <p14:tracePt t="38949" x="4659313" y="4275138"/>
          <p14:tracePt t="38961" x="4667250" y="4275138"/>
          <p14:tracePt t="38972" x="4691063" y="4275138"/>
          <p14:tracePt t="38983" x="4706938" y="4283075"/>
          <p14:tracePt t="38995" x="4730750" y="4283075"/>
          <p14:tracePt t="39006" x="4746625" y="4283075"/>
          <p14:tracePt t="39017" x="4779963" y="4291013"/>
          <p14:tracePt t="39028" x="4811713" y="4291013"/>
          <p14:tracePt t="39039" x="4843463" y="4291013"/>
          <p14:tracePt t="39051" x="4867275" y="4291013"/>
          <p14:tracePt t="39062" x="4891088" y="4291013"/>
          <p14:tracePt t="39073" x="4906963" y="4291013"/>
          <p14:tracePt t="39084" x="4922838" y="4291013"/>
          <p14:tracePt t="39096" x="4922838" y="4298950"/>
          <p14:tracePt t="39107" x="4932363" y="4298950"/>
          <p14:tracePt t="39152" x="4922838" y="4298950"/>
          <p14:tracePt t="39208" x="4914900" y="4298950"/>
          <p14:tracePt t="39219" x="4883150" y="4291013"/>
          <p14:tracePt t="39231" x="4867275" y="4291013"/>
          <p14:tracePt t="39242" x="4827588" y="4291013"/>
          <p14:tracePt t="39253" x="4787900" y="4275138"/>
          <p14:tracePt t="39265" x="4746625" y="4267200"/>
          <p14:tracePt t="39275" x="4738688" y="4267200"/>
          <p14:tracePt t="39286" x="4730750" y="4267200"/>
          <p14:tracePt t="39354" x="4722813" y="4267200"/>
          <p14:tracePt t="39444" x="4706938" y="4267200"/>
          <p14:tracePt t="39456" x="4699000" y="4267200"/>
          <p14:tracePt t="39487" x="4706938" y="4267200"/>
          <p14:tracePt t="39500" x="4722813" y="4267200"/>
          <p14:tracePt t="39512" x="4738688" y="4275138"/>
          <p14:tracePt t="39523" x="4754563" y="4275138"/>
          <p14:tracePt t="39534" x="4787900" y="4283075"/>
          <p14:tracePt t="39546" x="4811713" y="4283075"/>
          <p14:tracePt t="39557" x="4827588" y="4283075"/>
          <p14:tracePt t="39568" x="4851400" y="4283075"/>
          <p14:tracePt t="39581" x="4867275" y="4283075"/>
          <p14:tracePt t="39590" x="4875213" y="4283075"/>
          <p14:tracePt t="39613" x="4883150" y="4283075"/>
          <p14:tracePt t="39624" x="4891088" y="4283075"/>
          <p14:tracePt t="39647" x="4899025" y="4283075"/>
          <p14:tracePt t="39658" x="4922838" y="4283075"/>
          <p14:tracePt t="39669" x="4940300" y="4291013"/>
          <p14:tracePt t="39681" x="4948238" y="4291013"/>
          <p14:tracePt t="39691" x="4940300" y="4291013"/>
          <p14:tracePt t="39714" x="4932363" y="4291013"/>
          <p14:tracePt t="39725" x="4922838" y="4291013"/>
          <p14:tracePt t="39737" x="4914900" y="4283075"/>
          <p14:tracePt t="39748" x="4906963" y="4283075"/>
          <p14:tracePt t="39760" x="4883150" y="4283075"/>
          <p14:tracePt t="39770" x="4851400" y="4283075"/>
          <p14:tracePt t="39782" x="4827588" y="4283075"/>
          <p14:tracePt t="39793" x="4787900" y="4283075"/>
          <p14:tracePt t="39804" x="4754563" y="4283075"/>
          <p14:tracePt t="39815" x="4730750" y="4283075"/>
          <p14:tracePt t="39827" x="4714875" y="4283075"/>
          <p14:tracePt t="39838" x="4699000" y="4283075"/>
          <p14:tracePt t="39849" x="4659313" y="4275138"/>
          <p14:tracePt t="39860" x="4627563" y="4275138"/>
          <p14:tracePt t="39872" x="4602163" y="4275138"/>
          <p14:tracePt t="39883" x="4578350" y="4275138"/>
          <p14:tracePt t="39895" x="4570413" y="4275138"/>
          <p14:tracePt t="39918" x="4578350" y="4275138"/>
          <p14:tracePt t="39928" x="4594225" y="4275138"/>
          <p14:tracePt t="39939" x="4610100" y="4283075"/>
          <p14:tracePt t="39951" x="4619625" y="4283075"/>
          <p14:tracePt t="39961" x="4627563" y="4283075"/>
          <p14:tracePt t="39973" x="4635500" y="4283075"/>
          <p14:tracePt t="39984" x="4643438" y="4283075"/>
          <p14:tracePt t="39995" x="4651375" y="4283075"/>
          <p14:tracePt t="40007" x="4659313" y="4283075"/>
          <p14:tracePt t="40018" x="4675188" y="4283075"/>
          <p14:tracePt t="40029" x="4706938" y="4283075"/>
          <p14:tracePt t="40040" x="4754563" y="4291013"/>
          <p14:tracePt t="40052" x="4803775" y="4291013"/>
          <p14:tracePt t="40064" x="4859338" y="4298950"/>
          <p14:tracePt t="40074" x="4891088" y="4298950"/>
          <p14:tracePt t="40085" x="4922838" y="4298950"/>
          <p14:tracePt t="40098" x="4948238" y="4306888"/>
          <p14:tracePt t="40108" x="4972050" y="4306888"/>
          <p14:tracePt t="40142" x="4964113" y="4298950"/>
          <p14:tracePt t="40153" x="4948238" y="4298950"/>
          <p14:tracePt t="40165" x="4940300" y="4298950"/>
          <p14:tracePt t="40175" x="4932363" y="4298950"/>
          <p14:tracePt t="40198" x="4922838" y="4298950"/>
          <p14:tracePt t="40219" x="4906963" y="4298950"/>
          <p14:tracePt t="40231" x="4891088" y="4298950"/>
          <p14:tracePt t="40243" x="4867275" y="4298950"/>
          <p14:tracePt t="40255" x="4843463" y="4298950"/>
          <p14:tracePt t="40265" x="4803775" y="4298950"/>
          <p14:tracePt t="40277" x="4772025" y="4291013"/>
          <p14:tracePt t="40288" x="4746625" y="4283075"/>
          <p14:tracePt t="40299" x="4730750" y="4283075"/>
          <p14:tracePt t="40344" x="4738688" y="4283075"/>
          <p14:tracePt t="40356" x="4746625" y="4283075"/>
          <p14:tracePt t="40378" x="4754563" y="4283075"/>
          <p14:tracePt t="40466" x="4762500" y="4283075"/>
          <p14:tracePt t="40479" x="4779963" y="4291013"/>
          <p14:tracePt t="40490" x="4819650" y="4291013"/>
          <p14:tracePt t="40502" x="4867275" y="4291013"/>
          <p14:tracePt t="40512" x="4906963" y="4298950"/>
          <p14:tracePt t="40524" x="4932363" y="4298950"/>
          <p14:tracePt t="40535" x="4948238" y="4298950"/>
          <p14:tracePt t="40579" x="4940300" y="4298950"/>
          <p14:tracePt t="40592" x="4932363" y="4298950"/>
          <p14:tracePt t="40603" x="4922838" y="4298950"/>
          <p14:tracePt t="40615" x="4883150" y="4298950"/>
          <p14:tracePt t="40625" x="4843463" y="4291013"/>
          <p14:tracePt t="40637" x="4803775" y="4291013"/>
          <p14:tracePt t="40648" x="4772025" y="4283075"/>
          <p14:tracePt t="40659" x="4746625" y="4283075"/>
          <p14:tracePt t="40670" x="4730750" y="4283075"/>
          <p14:tracePt t="40760" x="4722813" y="4283075"/>
          <p14:tracePt t="40794" x="4730750" y="4283075"/>
          <p14:tracePt t="40805" x="4746625" y="4283075"/>
          <p14:tracePt t="40817" x="4772025" y="4291013"/>
          <p14:tracePt t="40828" x="4811713" y="4298950"/>
          <p14:tracePt t="40839" x="4899025" y="4298950"/>
          <p14:tracePt t="40851" x="5011738" y="4322763"/>
          <p14:tracePt t="40862" x="5075238" y="4338638"/>
          <p14:tracePt t="40873" x="5100638" y="4338638"/>
          <p14:tracePt t="40884" x="5116513" y="4348163"/>
          <p14:tracePt t="40918" x="5108575" y="4338638"/>
          <p14:tracePt t="40929" x="5092700" y="4338638"/>
          <p14:tracePt t="40941" x="5059363" y="4330700"/>
          <p14:tracePt t="40952" x="5027613" y="4330700"/>
          <p14:tracePt t="40963" x="5003800" y="4322763"/>
          <p14:tracePt t="40974" x="4972050" y="4322763"/>
          <p14:tracePt t="40985" x="4932363" y="4314825"/>
          <p14:tracePt t="40998" x="4891088" y="4314825"/>
          <p14:tracePt t="41008" x="4875213" y="4306888"/>
          <p14:tracePt t="41019" x="4835525" y="4306888"/>
          <p14:tracePt t="41031" x="4803775" y="4298950"/>
          <p14:tracePt t="41042" x="4772025" y="4298950"/>
          <p14:tracePt t="41053" x="4746625" y="4298950"/>
          <p14:tracePt t="41065" x="4722813" y="4298950"/>
          <p14:tracePt t="41075" x="4714875" y="4298950"/>
          <p14:tracePt t="41109" x="4722813" y="4298950"/>
          <p14:tracePt t="41120" x="4738688" y="4298950"/>
          <p14:tracePt t="41186" x="4746625" y="4298950"/>
          <p14:tracePt t="41222" x="4754563" y="4298950"/>
          <p14:tracePt t="41300" x="4746625" y="4298950"/>
          <p14:tracePt t="41312" x="4738688" y="4298950"/>
          <p14:tracePt t="41323" x="4722813" y="4298950"/>
          <p14:tracePt t="41333" x="4699000" y="4298950"/>
          <p14:tracePt t="41345" x="4683125" y="4291013"/>
          <p14:tracePt t="41357" x="4667250" y="4291013"/>
          <p14:tracePt t="41368" x="4659313" y="4291013"/>
          <p14:tracePt t="41458" x="4667250" y="4291013"/>
          <p14:tracePt t="41469" x="4691063" y="4291013"/>
          <p14:tracePt t="41481" x="4746625" y="4298950"/>
          <p14:tracePt t="41492" x="4835525" y="4298950"/>
          <p14:tracePt t="41503" x="4914900" y="4314825"/>
          <p14:tracePt t="41515" x="4972050" y="4330700"/>
          <p14:tracePt t="41525" x="5003800" y="4338638"/>
          <p14:tracePt t="41535" x="5019675" y="4338638"/>
          <p14:tracePt t="41548" x="5027613" y="4338638"/>
          <p14:tracePt t="41582" x="5011738" y="4338638"/>
          <p14:tracePt t="41593" x="5003800" y="4330700"/>
          <p14:tracePt t="41604" x="4972050" y="4322763"/>
          <p14:tracePt t="41615" x="4940300" y="4314825"/>
          <p14:tracePt t="41627" x="4922838" y="4314825"/>
          <p14:tracePt t="41637" x="4906963" y="4314825"/>
          <p14:tracePt t="41649" x="4899025" y="4314825"/>
          <p14:tracePt t="41660" x="4883150" y="4314825"/>
          <p14:tracePt t="41672" x="4875213" y="4314825"/>
          <p14:tracePt t="41694" x="4867275" y="4314825"/>
          <p14:tracePt t="41706" x="4843463" y="4306888"/>
          <p14:tracePt t="41717" x="4803775" y="4306888"/>
          <p14:tracePt t="41728" x="4762500" y="4298950"/>
          <p14:tracePt t="41739" x="4714875" y="4298950"/>
          <p14:tracePt t="41751" x="4691063" y="4298950"/>
          <p14:tracePt t="41784" x="4699000" y="4298950"/>
          <p14:tracePt t="41807" x="4706938" y="4298950"/>
          <p14:tracePt t="41829" x="4714875" y="4298950"/>
          <p14:tracePt t="41840" x="4722813" y="4298950"/>
          <p14:tracePt t="41852" x="4730750" y="4298950"/>
          <p14:tracePt t="41864" x="4746625" y="4298950"/>
          <p14:tracePt t="41874" x="4779963" y="4306888"/>
          <p14:tracePt t="41885" x="4811713" y="4306888"/>
          <p14:tracePt t="41898" x="4819650" y="4314825"/>
          <p14:tracePt t="41908" x="4827588" y="4314825"/>
          <p14:tracePt t="41919" x="4835525" y="4314825"/>
          <p14:tracePt t="41974" x="4827588" y="4314825"/>
          <p14:tracePt t="41985" x="4819650" y="4314825"/>
          <p14:tracePt t="41997" x="4819650" y="4306888"/>
          <p14:tracePt t="42008" x="4803775" y="4306888"/>
          <p14:tracePt t="42020" x="4795838" y="4306888"/>
          <p14:tracePt t="42031" x="4787900" y="4306888"/>
          <p14:tracePt t="42077" x="4803775" y="4306888"/>
          <p14:tracePt t="42088" x="4835525" y="4314825"/>
          <p14:tracePt t="42099" x="4883150" y="4322763"/>
          <p14:tracePt t="42110" x="4922838" y="4330700"/>
          <p14:tracePt t="42122" x="4940300" y="4330700"/>
          <p14:tracePt t="42133" x="4948238" y="4330700"/>
          <p14:tracePt t="42167" x="4940300" y="4330700"/>
          <p14:tracePt t="42178" x="4932363" y="4322763"/>
          <p14:tracePt t="42189" x="4922838" y="4322763"/>
          <p14:tracePt t="42200" x="4899025" y="4314825"/>
          <p14:tracePt t="42212" x="4875213" y="4314825"/>
          <p14:tracePt t="42233" x="4851400" y="4314825"/>
          <p14:tracePt t="42245" x="4835525" y="4306888"/>
          <p14:tracePt t="42268" x="4827588" y="4306888"/>
          <p14:tracePt t="42348" x="4835525" y="4306888"/>
          <p14:tracePt t="42402" x="4843463" y="4306888"/>
          <p14:tracePt t="42437" x="4835525" y="4306888"/>
          <p14:tracePt t="42448" x="4827588" y="4306888"/>
          <p14:tracePt t="42457" x="4803775" y="4298950"/>
          <p14:tracePt t="42470" x="4787900" y="4298950"/>
          <p14:tracePt t="42740" x="4795838" y="4298950"/>
          <p14:tracePt t="42752" x="4811713" y="4298950"/>
          <p14:tracePt t="42763" x="4827588" y="4306888"/>
          <p14:tracePt t="42774" x="4835525" y="4314825"/>
          <p14:tracePt t="42786" x="4835525" y="4322763"/>
          <p14:tracePt t="42831" x="4851400" y="4330700"/>
          <p14:tracePt t="42842" x="4875213" y="4348163"/>
          <p14:tracePt t="42853" x="4899025" y="4371975"/>
          <p14:tracePt t="42865" x="4922838" y="4387850"/>
          <p14:tracePt t="42876" x="4972050" y="4403725"/>
          <p14:tracePt t="42888" x="5003800" y="4427538"/>
          <p14:tracePt t="42898" x="5019675" y="4435475"/>
          <p14:tracePt t="42943" x="5011738" y="4435475"/>
          <p14:tracePt t="42965" x="5003800" y="4435475"/>
          <p14:tracePt t="42988" x="4995863" y="4435475"/>
          <p14:tracePt t="43010" x="4987925" y="4435475"/>
          <p14:tracePt t="43078" x="4979988" y="4435475"/>
          <p14:tracePt t="43179" x="4987925" y="4435475"/>
          <p14:tracePt t="43380" x="4995863" y="4435475"/>
          <p14:tracePt t="43438" x="4995863" y="4427538"/>
          <p14:tracePt t="43449" x="4987925" y="4427538"/>
          <p14:tracePt t="43944" x="4979988" y="4427538"/>
          <p14:tracePt t="43978" x="4979988" y="4419600"/>
          <p14:tracePt t="44325" x="4987925" y="4419600"/>
          <p14:tracePt t="44493" x="4987925" y="4427538"/>
          <p14:tracePt t="44517" x="4979988" y="4427538"/>
          <p14:tracePt t="44743" x="4987925" y="4427538"/>
          <p14:tracePt t="45092" x="4995863" y="4427538"/>
          <p14:tracePt t="45114" x="5003800" y="4427538"/>
          <p14:tracePt t="45159" x="5011738" y="4427538"/>
          <p14:tracePt t="45248" x="5011738" y="4435475"/>
          <p14:tracePt t="45272" x="5019675" y="4435475"/>
          <p14:tracePt t="45283" x="5035550" y="4435475"/>
          <p14:tracePt t="45305" x="5043488" y="4435475"/>
          <p14:tracePt t="45317" x="5051425" y="4435475"/>
          <p14:tracePt t="45327" x="5059363" y="4435475"/>
          <p14:tracePt t="45339" x="5075238" y="4435475"/>
          <p14:tracePt t="45350" x="5108575" y="4435475"/>
          <p14:tracePt t="45362" x="5116513" y="4435475"/>
          <p14:tracePt t="45373" x="5124450" y="4435475"/>
          <p14:tracePt t="45384" x="5140325" y="4435475"/>
          <p14:tracePt t="45396" x="5156200" y="4435475"/>
          <p14:tracePt t="45418" x="5195888" y="4435475"/>
          <p14:tracePt t="45428" x="5203825" y="4435475"/>
          <p14:tracePt t="45462" x="5195888" y="4435475"/>
          <p14:tracePt t="45474" x="5187950" y="4435475"/>
          <p14:tracePt t="45485" x="5172075" y="4427538"/>
          <p14:tracePt t="45498" x="5164138" y="4427538"/>
          <p14:tracePt t="45508" x="5156200" y="4427538"/>
          <p14:tracePt t="45528" x="5156200" y="4419600"/>
          <p14:tracePt t="45586" x="5156200" y="4427538"/>
          <p14:tracePt t="45598" x="5164138" y="4427538"/>
          <p14:tracePt t="45620" x="5172075" y="4435475"/>
          <p14:tracePt t="45631" x="5180013" y="4435475"/>
          <p14:tracePt t="45644" x="5187950" y="4435475"/>
          <p14:tracePt t="45665" x="5195888" y="4435475"/>
          <p14:tracePt t="45688" x="5187950" y="4435475"/>
          <p14:tracePt t="45722" x="5180013" y="4435475"/>
          <p14:tracePt t="45732" x="5172075" y="4435475"/>
          <p14:tracePt t="45857" x="5180013" y="4435475"/>
          <p14:tracePt t="45879" x="5187950" y="4435475"/>
          <p14:tracePt t="45969" x="5195888" y="4435475"/>
          <p14:tracePt t="46294" x="5203825" y="4435475"/>
          <p14:tracePt t="46305" x="5211763" y="4435475"/>
          <p14:tracePt t="46327" x="5219700" y="4435475"/>
          <p14:tracePt t="46350" x="5227638" y="4435475"/>
          <p14:tracePt t="46361" x="5237163" y="4435475"/>
          <p14:tracePt t="46383" x="5245100" y="4435475"/>
          <p14:tracePt t="46395" x="5268913" y="4435475"/>
          <p14:tracePt t="46406" x="5284788" y="4435475"/>
          <p14:tracePt t="46418" x="5316538" y="4435475"/>
          <p14:tracePt t="46429" x="5364163" y="4435475"/>
          <p14:tracePt t="46440" x="5397500" y="4435475"/>
          <p14:tracePt t="46452" x="5421313" y="4435475"/>
          <p14:tracePt t="46463" x="5445125" y="4435475"/>
          <p14:tracePt t="46474" x="5461000" y="4435475"/>
          <p14:tracePt t="46485" x="5468938" y="4435475"/>
          <p14:tracePt t="46496" x="5476875" y="4435475"/>
          <p14:tracePt t="46575" x="5484813" y="4435475"/>
          <p14:tracePt t="46710" x="5476875" y="4435475"/>
          <p14:tracePt t="46721" x="5461000" y="4435475"/>
          <p14:tracePt t="46732" x="5445125" y="4435475"/>
          <p14:tracePt t="46743" x="5429250" y="4435475"/>
          <p14:tracePt t="46755" x="5405438" y="4435475"/>
          <p14:tracePt t="46766" x="5356225" y="4427538"/>
          <p14:tracePt t="46778" x="5316538" y="4419600"/>
          <p14:tracePt t="46789" x="5284788" y="4419600"/>
          <p14:tracePt t="46879" x="5276850" y="4419600"/>
          <p14:tracePt t="46890" x="5260975" y="4419600"/>
          <p14:tracePt t="46901" x="5253038" y="4419600"/>
          <p14:tracePt t="46913" x="5237163" y="4419600"/>
          <p14:tracePt t="46969" x="5245100" y="4419600"/>
          <p14:tracePt t="47058" x="5253038" y="4419600"/>
          <p14:tracePt t="47081" x="5268913" y="4419600"/>
          <p14:tracePt t="47092" x="5284788" y="4427538"/>
          <p14:tracePt t="47115" x="5292725" y="4427538"/>
          <p14:tracePt t="47126" x="5308600" y="4427538"/>
          <p14:tracePt t="47137" x="5316538" y="4427538"/>
          <p14:tracePt t="47149" x="5324475" y="4427538"/>
          <p14:tracePt t="47160" x="5340350" y="4427538"/>
          <p14:tracePt t="47171" x="5372100" y="4427538"/>
          <p14:tracePt t="47182" x="5387975" y="4427538"/>
          <p14:tracePt t="47194" x="5413375" y="4427538"/>
          <p14:tracePt t="47205" x="5437188" y="4435475"/>
          <p14:tracePt t="47216" x="5453063" y="4435475"/>
          <p14:tracePt t="47227" x="5461000" y="4435475"/>
          <p14:tracePt t="47239" x="5476875" y="4435475"/>
          <p14:tracePt t="47250" x="5484813" y="4435475"/>
          <p14:tracePt t="47261" x="5476875" y="4435475"/>
          <p14:tracePt t="47272" x="5468938" y="4435475"/>
          <p14:tracePt t="47284" x="5461000" y="4427538"/>
          <p14:tracePt t="47295" x="5437188" y="4419600"/>
          <p14:tracePt t="47306" x="5421313" y="4419600"/>
          <p14:tracePt t="47318" x="5413375" y="4419600"/>
          <p14:tracePt t="47385" x="5421313" y="4419600"/>
          <p14:tracePt t="47464" x="5413375" y="4419600"/>
          <p14:tracePt t="47475" x="5372100" y="4419600"/>
          <p14:tracePt t="47486" x="5340350" y="4419600"/>
          <p14:tracePt t="47498" x="5308600" y="4411663"/>
          <p14:tracePt t="47509" x="5276850" y="4411663"/>
          <p14:tracePt t="47520" x="5268913" y="4403725"/>
          <p14:tracePt t="47531" x="5260975" y="4403725"/>
          <p14:tracePt t="47554" x="5253038" y="4403725"/>
          <p14:tracePt t="47565" x="5245100" y="4403725"/>
          <p14:tracePt t="47576" x="5237163" y="4403725"/>
          <p14:tracePt t="47587" x="5237163" y="4411663"/>
          <p14:tracePt t="47612" x="5227638" y="4411663"/>
          <p14:tracePt t="47645" x="5227638" y="4403725"/>
          <p14:tracePt t="47690" x="5219700" y="4403725"/>
          <p14:tracePt t="47748" x="5227638" y="4403725"/>
          <p14:tracePt t="47758" x="5227638" y="4411663"/>
          <p14:tracePt t="47769" x="5237163" y="4411663"/>
          <p14:tracePt t="47801" x="5245100" y="4411663"/>
          <p14:tracePt t="47812" x="5253038" y="4411663"/>
          <p14:tracePt t="47824" x="5260975" y="4411663"/>
          <p14:tracePt t="47835" x="5276850" y="4411663"/>
          <p14:tracePt t="47848" x="5284788" y="4411663"/>
          <p14:tracePt t="47858" x="5292725" y="4411663"/>
          <p14:tracePt t="47869" x="5308600" y="4411663"/>
          <p14:tracePt t="47881" x="5324475" y="4419600"/>
          <p14:tracePt t="47915" x="5332413" y="4419600"/>
          <p14:tracePt t="47925" x="5340350" y="4419600"/>
          <p14:tracePt t="47937" x="5348288" y="4419600"/>
          <p14:tracePt t="47948" x="5364163" y="4419600"/>
          <p14:tracePt t="47959" x="5372100" y="4419600"/>
          <p14:tracePt t="47981" x="5387975" y="4419600"/>
          <p14:tracePt t="47993" x="5405438" y="4419600"/>
          <p14:tracePt t="48004" x="5437188" y="4419600"/>
          <p14:tracePt t="48015" x="5500688" y="4419600"/>
          <p14:tracePt t="48026" x="5557838" y="4427538"/>
          <p14:tracePt t="48037" x="5573713" y="4427538"/>
          <p14:tracePt t="48163" x="5565775" y="4427538"/>
          <p14:tracePt t="48174" x="5557838" y="4427538"/>
          <p14:tracePt t="48196" x="5549900" y="4427538"/>
          <p14:tracePt t="48230" x="5540375" y="4427538"/>
          <p14:tracePt t="48242" x="5524500" y="4427538"/>
          <p14:tracePt t="48253" x="5508625" y="4427538"/>
          <p14:tracePt t="48264" x="5492750" y="4427538"/>
          <p14:tracePt t="48275" x="5453063" y="4427538"/>
          <p14:tracePt t="48287" x="5364163" y="4419600"/>
          <p14:tracePt t="48298" x="5253038" y="4411663"/>
          <p14:tracePt t="48308" x="5187950" y="4403725"/>
          <p14:tracePt t="48319" x="5140325" y="4395788"/>
          <p14:tracePt t="48331" x="5116513" y="4395788"/>
          <p14:tracePt t="48352" x="5108575" y="4395788"/>
          <p14:tracePt t="48421" x="5100638" y="4395788"/>
          <p14:tracePt t="48432" x="5092700" y="4395788"/>
          <p14:tracePt t="48442" x="5084763" y="4395788"/>
          <p14:tracePt t="48454" x="5075238" y="4395788"/>
          <p14:tracePt t="48510" x="5084763" y="4395788"/>
          <p14:tracePt t="48521" x="5092700" y="4395788"/>
          <p14:tracePt t="48555" x="5100638" y="4395788"/>
          <p14:tracePt t="48600" x="5124450" y="4395788"/>
          <p14:tracePt t="48611" x="5180013" y="4395788"/>
          <p14:tracePt t="48622" x="5237163" y="4403725"/>
          <p14:tracePt t="48634" x="5316538" y="4411663"/>
          <p14:tracePt t="48645" x="5364163" y="4411663"/>
          <p14:tracePt t="48656" x="5380038" y="4411663"/>
          <p14:tracePt t="48667" x="5387975" y="4411663"/>
          <p14:tracePt t="48679" x="5397500" y="4411663"/>
          <p14:tracePt t="48746" x="5405438" y="4411663"/>
          <p14:tracePt t="48770" x="5421313" y="4411663"/>
          <p14:tracePt t="48782" x="5445125" y="4411663"/>
          <p14:tracePt t="48793" x="5453063" y="4419600"/>
          <p14:tracePt t="48804" x="5461000" y="4419600"/>
          <p14:tracePt t="48905" x="5468938" y="4419600"/>
          <p14:tracePt t="48917" x="5476875" y="4419600"/>
          <p14:tracePt t="48928" x="5484813" y="4419600"/>
          <p14:tracePt t="49007" x="5492750" y="4419600"/>
          <p14:tracePt t="49018" x="5500688" y="4419600"/>
          <p14:tracePt t="49116" x="5492750" y="4419600"/>
          <p14:tracePt t="49130" x="5476875" y="4419600"/>
          <p14:tracePt t="49142" x="5445125" y="4419600"/>
          <p14:tracePt t="49151" x="5397500" y="4411663"/>
          <p14:tracePt t="49163" x="5372100" y="4411663"/>
          <p14:tracePt t="49174" x="5332413" y="4403725"/>
          <p14:tracePt t="49185" x="5324475" y="4403725"/>
          <p14:tracePt t="49196" x="5316538" y="4403725"/>
          <p14:tracePt t="49218" x="5308600" y="4403725"/>
          <p14:tracePt t="49241" x="5292725" y="4403725"/>
          <p14:tracePt t="49252" x="5284788" y="4403725"/>
          <p14:tracePt t="49265" x="5268913" y="4403725"/>
          <p14:tracePt t="49275" x="5245100" y="4403725"/>
          <p14:tracePt t="49286" x="5237163" y="4403725"/>
          <p14:tracePt t="49320" x="5227638" y="4403725"/>
          <p14:tracePt t="49398" x="5219700" y="4403725"/>
          <p14:tracePt t="49443" x="5227638" y="4403725"/>
          <p14:tracePt t="49457" x="5237163" y="4403725"/>
          <p14:tracePt t="49468" x="5276850" y="4403725"/>
          <p14:tracePt t="49479" x="5300663" y="4411663"/>
          <p14:tracePt t="49491" x="5340350" y="4419600"/>
          <p14:tracePt t="49502" x="5372100" y="4427538"/>
          <p14:tracePt t="49513" x="5387975" y="4427538"/>
          <p14:tracePt t="49522" x="5397500" y="4427538"/>
          <p14:tracePt t="49535" x="5405438" y="4427538"/>
          <p14:tracePt t="49603" x="5421313" y="4427538"/>
          <p14:tracePt t="49614" x="5445125" y="4435475"/>
          <p14:tracePt t="49625" x="5492750" y="4435475"/>
          <p14:tracePt t="49636" x="5549900" y="4443413"/>
          <p14:tracePt t="49648" x="5597525" y="4451350"/>
          <p14:tracePt t="49659" x="5621338" y="4459288"/>
          <p14:tracePt t="49670" x="5637213" y="4459288"/>
          <p14:tracePt t="49726" x="5629275" y="4459288"/>
          <p14:tracePt t="49817" x="5613400" y="4451350"/>
          <p14:tracePt t="49828" x="5589588" y="4451350"/>
          <p14:tracePt t="49839" x="5581650" y="4443413"/>
          <p14:tracePt t="49851" x="5557838" y="4443413"/>
          <p14:tracePt t="49862" x="5524500" y="4443413"/>
          <p14:tracePt t="49873" x="5492750" y="4435475"/>
          <p14:tracePt t="49884" x="5461000" y="4435475"/>
          <p14:tracePt t="49906" x="5397500" y="4435475"/>
          <p14:tracePt t="49918" x="5372100" y="4427538"/>
          <p14:tracePt t="49929" x="5364163" y="4427538"/>
          <p14:tracePt t="49940" x="5340350" y="4427538"/>
          <p14:tracePt t="49952" x="5324475" y="4427538"/>
          <p14:tracePt t="49964" x="5300663" y="4427538"/>
          <p14:tracePt t="49974" x="5292725" y="4427538"/>
          <p14:tracePt t="49986" x="5284788" y="4427538"/>
          <p14:tracePt t="49998" x="5276850" y="4427538"/>
          <p14:tracePt t="50008" x="5268913" y="4427538"/>
          <p14:tracePt t="50063" x="5260975" y="4427538"/>
          <p14:tracePt t="50075" x="5245100" y="4427538"/>
          <p14:tracePt t="50087" x="5237163" y="4427538"/>
          <p14:tracePt t="50098" x="5219700" y="4419600"/>
          <p14:tracePt t="50109" x="5211763" y="4419600"/>
          <p14:tracePt t="50165" x="5219700" y="4419600"/>
          <p14:tracePt t="50177" x="5227638" y="4419600"/>
          <p14:tracePt t="50188" x="5227638" y="4427538"/>
          <p14:tracePt t="50210" x="5237163" y="4427538"/>
          <p14:tracePt t="50233" x="5245100" y="4427538"/>
          <p14:tracePt t="50243" x="5276850" y="4427538"/>
          <p14:tracePt t="50255" x="5348288" y="4427538"/>
          <p14:tracePt t="50266" x="5461000" y="4435475"/>
          <p14:tracePt t="50278" x="5516563" y="4435475"/>
          <p14:tracePt t="50289" x="5532438" y="4443413"/>
          <p14:tracePt t="50300" x="5549900" y="4443413"/>
          <p14:tracePt t="50570" x="5540375" y="4443413"/>
          <p14:tracePt t="50582" x="5492750" y="4443413"/>
          <p14:tracePt t="50593" x="5372100" y="4435475"/>
          <p14:tracePt t="50604" x="5292725" y="4427538"/>
          <p14:tracePt t="50615" x="5187950" y="4403725"/>
          <p14:tracePt t="50627" x="5148263" y="4395788"/>
          <p14:tracePt t="50638" x="5132388" y="4387850"/>
          <p14:tracePt t="50649" x="5124450" y="4387850"/>
          <p14:tracePt t="50683" x="5132388" y="4387850"/>
          <p14:tracePt t="50717" x="5124450" y="4387850"/>
          <p14:tracePt t="50728" x="5116513" y="4387850"/>
          <p14:tracePt t="50739" x="5108575" y="4387850"/>
          <p14:tracePt t="50761" x="5100638" y="4387850"/>
          <p14:tracePt t="50784" x="5108575" y="4387850"/>
          <p14:tracePt t="50795" x="5116513" y="4387850"/>
          <p14:tracePt t="50808" x="5140325" y="4387850"/>
          <p14:tracePt t="50818" x="5164138" y="4387850"/>
          <p14:tracePt t="50829" x="5180013" y="4395788"/>
          <p14:tracePt t="50841" x="5187950" y="4395788"/>
          <p14:tracePt t="50874" x="5195888" y="4395788"/>
          <p14:tracePt t="50897" x="5211763" y="4403725"/>
          <p14:tracePt t="50908" x="5237163" y="4403725"/>
          <p14:tracePt t="50919" x="5284788" y="4403725"/>
          <p14:tracePt t="50931" x="5324475" y="4403725"/>
          <p14:tracePt t="50942" x="5340350" y="4411663"/>
          <p14:tracePt t="50986" x="5340350" y="4403725"/>
          <p14:tracePt t="51030" x="5348288" y="4403725"/>
          <p14:tracePt t="51043" x="5372100" y="4403725"/>
          <p14:tracePt t="51054" x="5380038" y="4411663"/>
          <p14:tracePt t="51065" x="5387975" y="4411663"/>
          <p14:tracePt t="51122" x="5397500" y="4411663"/>
          <p14:tracePt t="51133" x="5397500" y="4419600"/>
          <p14:tracePt t="51155" x="5405438" y="4419600"/>
          <p14:tracePt t="51165" x="5413375" y="4419600"/>
          <p14:tracePt t="51245" x="5405438" y="4419600"/>
          <p14:tracePt t="51448" x="5397500" y="4419600"/>
          <p14:tracePt t="51459" x="5380038" y="4419600"/>
          <p14:tracePt t="51469" x="5372100" y="4411663"/>
          <p14:tracePt t="52155" x="5364163" y="4403725"/>
          <p14:tracePt t="52168" x="5356225" y="4403725"/>
          <p14:tracePt t="52179" x="5332413" y="4395788"/>
          <p14:tracePt t="52189" x="5316538" y="4395788"/>
          <p14:tracePt t="52202" x="5308600" y="4395788"/>
          <p14:tracePt t="52224" x="5300663" y="4395788"/>
          <p14:tracePt t="52236" x="5284788" y="4395788"/>
          <p14:tracePt t="52248" x="5211763" y="4395788"/>
          <p14:tracePt t="52258" x="5075238" y="4387850"/>
          <p14:tracePt t="52269" x="4948238" y="4371975"/>
          <p14:tracePt t="52281" x="4772025" y="4348163"/>
          <p14:tracePt t="52291" x="4651375" y="4314825"/>
          <p14:tracePt t="52303" x="4594225" y="4306888"/>
          <p14:tracePt t="52315" x="4586288" y="4298950"/>
          <p14:tracePt t="52326" x="4594225" y="4298950"/>
          <p14:tracePt t="52337" x="4619625" y="4298950"/>
          <p14:tracePt t="52348" x="4675188" y="4314825"/>
          <p14:tracePt t="52360" x="4819650" y="4338638"/>
          <p14:tracePt t="52370" x="5051425" y="4364038"/>
          <p14:tracePt t="52382" x="5372100" y="4395788"/>
          <p14:tracePt t="52392" x="5621338" y="4435475"/>
          <p14:tracePt t="52403" x="5886450" y="4467225"/>
          <p14:tracePt t="52415" x="6086475" y="4483100"/>
          <p14:tracePt t="52425" x="6149975" y="4500563"/>
          <p14:tracePt t="52437" x="6157913" y="4500563"/>
          <p14:tracePt t="52458" x="6142038" y="4491038"/>
          <p14:tracePt t="52470" x="6126163" y="4483100"/>
          <p14:tracePt t="52481" x="6110288" y="4475163"/>
          <p14:tracePt t="52493" x="6094413" y="4475163"/>
          <p14:tracePt t="52503" x="6086475" y="4475163"/>
          <p14:tracePt t="52526" x="6078538" y="4475163"/>
          <p14:tracePt t="52537" x="6046788" y="4475163"/>
          <p14:tracePt t="52548" x="6013450" y="4475163"/>
          <p14:tracePt t="52560" x="5942013" y="4475163"/>
          <p14:tracePt t="52571" x="5870575" y="4475163"/>
          <p14:tracePt t="52582" x="5781675" y="4467225"/>
          <p14:tracePt t="52594" x="5726113" y="4459288"/>
          <p14:tracePt t="52605" x="5726113" y="4451350"/>
          <p14:tracePt t="52638" x="5734050" y="4459288"/>
          <p14:tracePt t="52672" x="5726113" y="4459288"/>
          <p14:tracePt t="52685" x="5700713" y="4459288"/>
          <p14:tracePt t="52698" x="5645150" y="4451350"/>
          <p14:tracePt t="52708" x="5589588" y="4443413"/>
          <p14:tracePt t="52719" x="5557838" y="4435475"/>
          <p14:tracePt t="52732" x="5549900" y="4435475"/>
          <p14:tracePt t="52799" x="5532438" y="4435475"/>
          <p14:tracePt t="52809" x="5445125" y="4435475"/>
          <p14:tracePt t="52820" x="5300663" y="4427538"/>
          <p14:tracePt t="52832" x="5187950" y="4403725"/>
          <p14:tracePt t="52843" x="5164138" y="4387850"/>
          <p14:tracePt t="52855" x="5156200" y="4387850"/>
          <p14:tracePt t="52877" x="5180013" y="4387850"/>
          <p14:tracePt t="52888" x="5211763" y="4387850"/>
          <p14:tracePt t="52899" x="5284788" y="4395788"/>
          <p14:tracePt t="52911" x="5332413" y="4411663"/>
          <p14:tracePt t="52922" x="5356225" y="4419600"/>
          <p14:tracePt t="52944" x="5364163" y="4419600"/>
          <p14:tracePt t="52989" x="5356225" y="4419600"/>
          <p14:tracePt t="53102" x="5348288" y="4419600"/>
          <p14:tracePt t="53157" x="5356225" y="4419600"/>
          <p14:tracePt t="53248" x="5364163" y="4419600"/>
          <p14:tracePt t="53260" x="5372100" y="4419600"/>
          <p14:tracePt t="53293" x="5380038" y="4419600"/>
          <p14:tracePt t="53383" x="5387975" y="4427538"/>
          <p14:tracePt t="53405" x="5397500" y="4427538"/>
          <p14:tracePt t="53427" x="5387975" y="4427538"/>
          <p14:tracePt t="64634" x="5461000" y="4435475"/>
          <p14:tracePt t="64669" x="5461000" y="4427538"/>
          <p14:tracePt t="64676" x="5468938" y="4427538"/>
          <p14:tracePt t="64687" x="5492750" y="4427538"/>
          <p14:tracePt t="64701" x="5549900" y="4435475"/>
          <p14:tracePt t="64712" x="5613400" y="4443413"/>
          <p14:tracePt t="64723" x="5749925" y="4475163"/>
          <p14:tracePt t="64734" x="5870575" y="4508500"/>
          <p14:tracePt t="64746" x="5957888" y="4524375"/>
          <p14:tracePt t="64757" x="5997575" y="4532313"/>
          <p14:tracePt t="64768" x="6022975" y="4540250"/>
          <p14:tracePt t="64824" x="6030913" y="4532313"/>
          <p14:tracePt t="64836" x="6062663" y="4532313"/>
          <p14:tracePt t="64848" x="6086475" y="4532313"/>
          <p14:tracePt t="64859" x="6110288" y="4532313"/>
          <p14:tracePt t="64869" x="6126163" y="4532313"/>
          <p14:tracePt t="64903" x="6134100" y="4532313"/>
          <p14:tracePt t="64915" x="6142038" y="4524375"/>
          <p14:tracePt t="64925" x="6165850" y="4524375"/>
          <p14:tracePt t="64937" x="6175375" y="4524375"/>
          <p14:tracePt t="64948" x="6183313" y="4524375"/>
          <p14:tracePt t="64960" x="6199188" y="4524375"/>
          <p14:tracePt t="64970" x="6207125" y="4524375"/>
          <p14:tracePt t="64982" x="6215063" y="4524375"/>
          <p14:tracePt t="65004" x="6215063" y="4516438"/>
          <p14:tracePt t="65027" x="6238875" y="4508500"/>
          <p14:tracePt t="65038" x="6262688" y="4500563"/>
          <p14:tracePt t="65049" x="6302375" y="4491038"/>
          <p14:tracePt t="65061" x="6343650" y="4491038"/>
          <p14:tracePt t="65071" x="6351588" y="4483100"/>
          <p14:tracePt t="65083" x="6359525" y="4483100"/>
          <p14:tracePt t="65094" x="6367463" y="4483100"/>
          <p14:tracePt t="65105" x="6375400" y="4475163"/>
          <p14:tracePt t="65128" x="6375400" y="4467225"/>
          <p14:tracePt t="65139" x="6367463" y="4443413"/>
          <p14:tracePt t="65150" x="6359525" y="4411663"/>
          <p14:tracePt t="65163" x="6359525" y="4371975"/>
          <p14:tracePt t="65173" x="6367463" y="4348163"/>
          <p14:tracePt t="65184" x="6367463" y="4314825"/>
          <p14:tracePt t="65196" x="6367463" y="4291013"/>
          <p14:tracePt t="65207" x="6351588" y="4259263"/>
          <p14:tracePt t="65229" x="6343650" y="4243388"/>
          <p14:tracePt t="65240" x="6318250" y="4211638"/>
          <p14:tracePt t="65252" x="6310313" y="4195763"/>
          <p14:tracePt t="65263" x="6310313" y="4170363"/>
          <p14:tracePt t="65275" x="6310313" y="4154488"/>
          <p14:tracePt t="65285" x="6310313" y="4130675"/>
          <p14:tracePt t="65296" x="6310313" y="4114800"/>
          <p14:tracePt t="65308" x="6302375" y="4098925"/>
          <p14:tracePt t="65319" x="6302375" y="4083050"/>
          <p14:tracePt t="65332" x="6278563" y="4075113"/>
          <p14:tracePt t="65341" x="6262688" y="4075113"/>
          <p14:tracePt t="65375" x="6262688" y="4067175"/>
          <p14:tracePt t="65409" x="6254750" y="4067175"/>
          <p14:tracePt t="65420" x="6215063" y="4059238"/>
          <p14:tracePt t="65432" x="6175375" y="4051300"/>
          <p14:tracePt t="65443" x="6149975" y="4051300"/>
          <p14:tracePt t="65452" x="6110288" y="4033838"/>
          <p14:tracePt t="65465" x="6086475" y="4033838"/>
          <p14:tracePt t="65477" x="6062663" y="4033838"/>
          <p14:tracePt t="65488" x="6046788" y="4033838"/>
          <p14:tracePt t="65498" x="6038850" y="4025900"/>
          <p14:tracePt t="65522" x="6030913" y="4025900"/>
          <p14:tracePt t="65544" x="6022975" y="4025900"/>
          <p14:tracePt t="65555" x="6013450" y="4033838"/>
          <p14:tracePt t="65567" x="6005513" y="4033838"/>
          <p14:tracePt t="65578" x="5997575" y="4033838"/>
          <p14:tracePt t="65589" x="5989638" y="4033838"/>
          <p14:tracePt t="65600" x="5965825" y="4043363"/>
          <p14:tracePt t="65612" x="5957888" y="4043363"/>
          <p14:tracePt t="65623" x="5949950" y="4051300"/>
          <p14:tracePt t="65634" x="5942013" y="4051300"/>
          <p14:tracePt t="65646" x="5942013" y="4059238"/>
          <p14:tracePt t="65658" x="5934075" y="4067175"/>
          <p14:tracePt t="65669" x="5918200" y="4083050"/>
          <p14:tracePt t="65679" x="5910263" y="4098925"/>
          <p14:tracePt t="65691" x="5902325" y="4114800"/>
          <p14:tracePt t="65701" x="5902325" y="4130675"/>
          <p14:tracePt t="65713" x="5894388" y="4162425"/>
          <p14:tracePt t="65725" x="5886450" y="4195763"/>
          <p14:tracePt t="65735" x="5886450" y="4219575"/>
          <p14:tracePt t="65748" x="5886450" y="4259263"/>
          <p14:tracePt t="65758" x="5886450" y="4291013"/>
          <p14:tracePt t="65769" x="5878513" y="4306888"/>
          <p14:tracePt t="65781" x="5878513" y="4322763"/>
          <p14:tracePt t="65792" x="5878513" y="4348163"/>
          <p14:tracePt t="65814" x="5878513" y="4356100"/>
          <p14:tracePt t="65826" x="5886450" y="4364038"/>
          <p14:tracePt t="65837" x="5886450" y="4371975"/>
          <p14:tracePt t="65848" x="5894388" y="4379913"/>
          <p14:tracePt t="65859" x="5902325" y="4387850"/>
          <p14:tracePt t="65882" x="5902325" y="4395788"/>
          <p14:tracePt t="65893" x="5910263" y="4403725"/>
          <p14:tracePt t="65904" x="5926138" y="4419600"/>
          <p14:tracePt t="65915" x="5942013" y="4427538"/>
          <p14:tracePt t="65927" x="5957888" y="4435475"/>
          <p14:tracePt t="65938" x="5989638" y="4443413"/>
          <p14:tracePt t="65949" x="6013450" y="4459288"/>
          <p14:tracePt t="65961" x="6038850" y="4467225"/>
          <p14:tracePt t="65972" x="6062663" y="4475163"/>
          <p14:tracePt t="65983" x="6078538" y="4475163"/>
          <p14:tracePt t="65995" x="6086475" y="4475163"/>
          <p14:tracePt t="66016" x="6094413" y="4475163"/>
          <p14:tracePt t="66028" x="6110288" y="4475163"/>
          <p14:tracePt t="66039" x="6126163" y="4475163"/>
          <p14:tracePt t="66050" x="6149975" y="4475163"/>
          <p14:tracePt t="66062" x="6191250" y="4475163"/>
          <p14:tracePt t="66073" x="6223000" y="4475163"/>
          <p14:tracePt t="66084" x="6238875" y="4483100"/>
          <p14:tracePt t="66096" x="6246813" y="4483100"/>
          <p14:tracePt t="66107" x="6254750" y="4483100"/>
          <p14:tracePt t="66129" x="6262688" y="4483100"/>
          <p14:tracePt t="66231" x="6254750" y="44831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Reliance on means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Again, note that in the ANOVA model, each of the </a:t>
                </a:r>
                <a14:m>
                  <m:oMath xmlns:m="http://schemas.openxmlformats.org/officeDocument/2006/math">
                    <m:r>
                      <a:rPr lang="en-US" b="0" i="1" smtClean="0">
                        <a:latin typeface="Cambria Math" panose="02040503050406030204" pitchFamily="18" charset="0"/>
                      </a:rPr>
                      <m:t>𝐽</m:t>
                    </m:r>
                  </m:oMath>
                </a14:m>
                <a:r>
                  <a:rPr lang="en-US" dirty="0"/>
                  <a:t> observations of each of the </a:t>
                </a:r>
                <a14:m>
                  <m:oMath xmlns:m="http://schemas.openxmlformats.org/officeDocument/2006/math">
                    <m:r>
                      <a:rPr lang="en-US" b="0" i="1" smtClean="0">
                        <a:latin typeface="Cambria Math" panose="02040503050406030204" pitchFamily="18" charset="0"/>
                      </a:rPr>
                      <m:t>𝐼</m:t>
                    </m:r>
                  </m:oMath>
                </a14:m>
                <a:r>
                  <a:rPr lang="en-US" dirty="0"/>
                  <a:t> groups represent a summary for each cell – typically a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425109067"/>
      </p:ext>
    </p:extLst>
  </p:cSld>
  <p:clrMapOvr>
    <a:masterClrMapping/>
  </p:clrMapOvr>
  <mc:AlternateContent xmlns:mc="http://schemas.openxmlformats.org/markup-compatibility/2006" xmlns:p14="http://schemas.microsoft.com/office/powerpoint/2010/main">
    <mc:Choice Requires="p14">
      <p:transition spd="slow" p14:dur="2000" advTm="23074"/>
    </mc:Choice>
    <mc:Fallback xmlns="">
      <p:transition spd="slow" advTm="230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Effect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In typical ANOVA, the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𝛼</m:t>
                        </m:r>
                      </m:e>
                      <m:sub>
                        <m:r>
                          <a:rPr>
                            <a:latin typeface="Cambria Math" panose="02040503050406030204" pitchFamily="18" charset="0"/>
                          </a:rPr>
                          <m:t>𝑖</m:t>
                        </m:r>
                      </m:sub>
                    </m:sSub>
                  </m:oMath>
                </a14:m>
                <a:r>
                  <a:rPr dirty="0"/>
                  <a:t> are normalized such that</a:t>
                </a:r>
                <a:r>
                  <a:rPr lang="en-US" dirty="0"/>
                  <a:t>:</a:t>
                </a:r>
              </a:p>
              <a:p>
                <a:pPr marL="0" indent="0">
                  <a:buNone/>
                </a:pPr>
                <a:endParaRPr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𝛼</m:t>
                              </m:r>
                            </m:e>
                            <m:sub>
                              <m:r>
                                <a:rPr>
                                  <a:latin typeface="Cambria Math" panose="02040503050406030204" pitchFamily="18" charset="0"/>
                                </a:rPr>
                                <m:t>𝑖</m:t>
                              </m:r>
                            </m:sub>
                          </m:sSub>
                        </m:e>
                      </m:nary>
                      <m:r>
                        <a:rPr>
                          <a:latin typeface="Cambria Math" panose="02040503050406030204" pitchFamily="18" charset="0"/>
                        </a:rPr>
                        <m:t>=0</m:t>
                      </m:r>
                    </m:oMath>
                  </m:oMathPara>
                </a14:m>
                <a:endParaRPr dirty="0"/>
              </a:p>
              <a:p>
                <a:pPr marL="0" indent="0">
                  <a:buNone/>
                </a:pPr>
                <a:endParaRPr lang="en-US" dirty="0"/>
              </a:p>
              <a:p>
                <a:pPr marL="0" indent="0">
                  <a:buNone/>
                </a:pPr>
                <a:r>
                  <a:rPr dirty="0"/>
                  <a:t>This (“effect coding”) has the effect that the parameter </a:t>
                </a:r>
                <a14:m>
                  <m:oMath xmlns:m="http://schemas.openxmlformats.org/officeDocument/2006/math">
                    <m:r>
                      <a:rPr>
                        <a:latin typeface="Cambria Math" panose="02040503050406030204" pitchFamily="18" charset="0"/>
                      </a:rPr>
                      <m:t>𝜇</m:t>
                    </m:r>
                  </m:oMath>
                </a14:m>
                <a:r>
                  <a:rPr dirty="0"/>
                  <a:t> is the mean of all of the samples in the dataset</a:t>
                </a:r>
                <a:r>
                  <a:rPr lang="en-US" dirty="0"/>
                  <a:t> (if group sizes are balanced).</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8639"/>
                </a:stretch>
              </a:blipFill>
            </p:spPr>
            <p:txBody>
              <a:bodyPr/>
              <a:lstStyle/>
              <a:p>
                <a:r>
                  <a:rPr lang="en-US">
                    <a:noFill/>
                  </a:rPr>
                  <a:t> </a:t>
                </a:r>
              </a:p>
            </p:txBody>
          </p:sp>
        </mc:Fallback>
      </mc:AlternateContent>
    </p:spTree>
    <p:extLst>
      <p:ext uri="{BB962C8B-B14F-4D97-AF65-F5344CB8AC3E}">
        <p14:creationId xmlns:p14="http://schemas.microsoft.com/office/powerpoint/2010/main" val="1416311302"/>
      </p:ext>
    </p:extLst>
  </p:cSld>
  <p:clrMapOvr>
    <a:masterClrMapping/>
  </p:clrMapOvr>
  <mc:AlternateContent xmlns:mc="http://schemas.openxmlformats.org/markup-compatibility/2006" xmlns:p14="http://schemas.microsoft.com/office/powerpoint/2010/main">
    <mc:Choice Requires="p14">
      <p:transition spd="slow" p14:dur="2000" advTm="63466"/>
    </mc:Choice>
    <mc:Fallback xmlns="">
      <p:transition spd="slow" advTm="63466"/>
    </mc:Fallback>
  </mc:AlternateContent>
  <p:extLst>
    <p:ext uri="{3A86A75C-4F4B-4683-9AE1-C65F6400EC91}">
      <p14:laserTraceLst xmlns:p14="http://schemas.microsoft.com/office/powerpoint/2010/main">
        <p14:tracePtLst>
          <p14:tracePt t="2640" x="6254750" y="4483100"/>
          <p14:tracePt t="2646" x="6246813" y="4491038"/>
          <p14:tracePt t="2658" x="6238875" y="4500563"/>
          <p14:tracePt t="2669" x="6223000" y="4516438"/>
          <p14:tracePt t="2680" x="6223000" y="4532313"/>
          <p14:tracePt t="2693" x="6215063" y="4564063"/>
          <p14:tracePt t="2702" x="6215063" y="4595813"/>
          <p14:tracePt t="2714" x="6215063" y="4660900"/>
          <p14:tracePt t="2725" x="6215063" y="4764088"/>
          <p14:tracePt t="2738" x="6207125" y="4876800"/>
          <p14:tracePt t="2748" x="6191250" y="4965700"/>
          <p14:tracePt t="2759" x="6183313" y="5068888"/>
          <p14:tracePt t="2771" x="6175375" y="5173663"/>
          <p14:tracePt t="2781" x="6165850" y="5278438"/>
          <p14:tracePt t="2793" x="6157913" y="5334000"/>
          <p14:tracePt t="2805" x="6149975" y="5422900"/>
          <p14:tracePt t="2816" x="6142038" y="5502275"/>
          <p14:tracePt t="2826" x="6142038" y="5591175"/>
          <p14:tracePt t="2838" x="6142038" y="5678488"/>
          <p14:tracePt t="2849" x="6142038" y="5743575"/>
          <p14:tracePt t="2860" x="6175375" y="5846763"/>
          <p14:tracePt t="2872" x="6223000" y="5951538"/>
          <p14:tracePt t="2883" x="6270625" y="6072188"/>
          <p14:tracePt t="2893" x="6286500" y="6143625"/>
          <p14:tracePt t="2905" x="6302375" y="6248400"/>
          <p14:tracePt t="2916" x="6302375" y="6329363"/>
          <p14:tracePt t="2928" x="6318250" y="6376988"/>
          <p14:tracePt t="2939" x="6318250" y="6392863"/>
          <p14:tracePt t="2949" x="6318250" y="6400800"/>
          <p14:tracePt t="2959" x="6318250" y="6408738"/>
          <p14:tracePt t="2982" x="6318250" y="6400800"/>
          <p14:tracePt t="2995" x="6302375" y="6392863"/>
          <p14:tracePt t="3006" x="6294438" y="6384925"/>
          <p14:tracePt t="3017" x="6286500" y="6369050"/>
          <p14:tracePt t="3029" x="6278563" y="6353175"/>
          <p14:tracePt t="3051" x="6286500" y="6345238"/>
          <p14:tracePt t="3063" x="6286500" y="6337300"/>
          <p14:tracePt t="3074" x="6286500" y="6329363"/>
          <p14:tracePt t="3085" x="6294438" y="6329363"/>
          <p14:tracePt t="3108" x="6294438" y="6319838"/>
          <p14:tracePt t="3141" x="6294438" y="6311900"/>
          <p14:tracePt t="3164" x="6302375" y="6311900"/>
          <p14:tracePt t="3198" x="6302375" y="6303963"/>
          <p14:tracePt t="3221" x="6310313" y="6303963"/>
          <p14:tracePt t="3231" x="6318250" y="6303963"/>
          <p14:tracePt t="43891" x="6438900" y="6311900"/>
          <p14:tracePt t="43901" x="6496050" y="6319838"/>
          <p14:tracePt t="43911" x="6527800" y="6319838"/>
          <p14:tracePt t="43927" x="6543675" y="6319838"/>
          <p14:tracePt t="43934" x="6575425" y="6329363"/>
          <p14:tracePt t="43946" x="6591300" y="6337300"/>
          <p14:tracePt t="43956" x="6607175" y="6337300"/>
          <p14:tracePt t="43967" x="6615113" y="6337300"/>
          <p14:tracePt t="43988" x="6623050" y="6337300"/>
          <p14:tracePt t="44001" x="6648450" y="6345238"/>
          <p14:tracePt t="44013" x="6680200" y="6353175"/>
          <p14:tracePt t="44024" x="6743700" y="6361113"/>
          <p14:tracePt t="44036" x="6808788" y="6384925"/>
          <p14:tracePt t="44047" x="6911975" y="6416675"/>
          <p14:tracePt t="44059" x="6985000" y="6440488"/>
          <p14:tracePt t="44070" x="7096125" y="6464300"/>
          <p14:tracePt t="44081" x="7208838" y="6481763"/>
          <p14:tracePt t="44092" x="7329488" y="6505575"/>
          <p14:tracePt t="44103" x="7434263" y="6521450"/>
          <p14:tracePt t="44114" x="7586663" y="6537325"/>
          <p14:tracePt t="44126" x="7794625" y="6592888"/>
          <p14:tracePt t="44136" x="8034338" y="6665913"/>
          <p14:tracePt t="44148" x="8202613" y="6721475"/>
          <p14:tracePt t="44159" x="8451850" y="6842125"/>
          <p14:tracePt t="44172" x="8732838" y="6970713"/>
          <p14:tracePt t="44182" x="9061450" y="7115175"/>
          <p14:tracePt t="44193" x="9310688" y="7234238"/>
          <p14:tracePt t="44205" x="9718675" y="7412038"/>
          <p14:tracePt t="44216" x="10096500" y="7588250"/>
          <p14:tracePt t="44883" x="9710738" y="7556500"/>
          <p14:tracePt t="44891" x="9518650" y="7412038"/>
          <p14:tracePt t="44902" x="9342438" y="7283450"/>
          <p14:tracePt t="44913" x="9245600" y="7194550"/>
          <p14:tracePt t="44924" x="9213850" y="7170738"/>
          <p14:tracePt t="44936" x="9197975" y="7154863"/>
          <p14:tracePt t="44947" x="9190038" y="7138988"/>
          <p14:tracePt t="44959" x="9174163" y="7123113"/>
          <p14:tracePt t="44969" x="9166225" y="7107238"/>
          <p14:tracePt t="44992" x="9158288" y="7107238"/>
          <p14:tracePt t="45003" x="9158288" y="7099300"/>
          <p14:tracePt t="45014" x="9158288" y="7091363"/>
          <p14:tracePt t="45070" x="9166225" y="7091363"/>
          <p14:tracePt t="45138" x="9158288" y="7091363"/>
          <p14:tracePt t="45161" x="9150350" y="7091363"/>
          <p14:tracePt t="45744" x="9117013" y="7065963"/>
          <p14:tracePt t="45747" x="9021763" y="7018338"/>
          <p14:tracePt t="45756" x="8893175" y="6970713"/>
          <p14:tracePt t="45768" x="8709025" y="6921500"/>
          <p14:tracePt t="45779" x="8580438" y="6897688"/>
          <p14:tracePt t="45791" x="8524875" y="6881813"/>
          <p14:tracePt t="45802" x="8499475" y="6873875"/>
          <p14:tracePt t="45812" x="8491538" y="6865938"/>
          <p14:tracePt t="45824" x="8483600" y="6858000"/>
          <p14:tracePt t="45836" x="8467725" y="6850063"/>
          <p14:tracePt t="45847" x="8459788" y="6842125"/>
          <p14:tracePt t="45880" x="8475663" y="6842125"/>
          <p14:tracePt t="45892" x="8491538" y="6850063"/>
          <p14:tracePt t="45903" x="8572500" y="6858000"/>
          <p14:tracePt t="45913" x="8748713" y="6865938"/>
          <p14:tracePt t="45926" x="9077325" y="6865938"/>
          <p14:tracePt t="45937" x="9471025" y="6858000"/>
          <p14:tracePt t="45948" x="9894888" y="685800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dirty="0"/>
              <a:t>eference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When we get to generalized linear models, it is more common to use “reference coding,” where the parameter </a:t>
                </a:r>
                <a14:m>
                  <m:oMath xmlns:m="http://schemas.openxmlformats.org/officeDocument/2006/math">
                    <m:r>
                      <a:rPr>
                        <a:latin typeface="Cambria Math" panose="02040503050406030204" pitchFamily="18" charset="0"/>
                      </a:rPr>
                      <m:t>𝜇</m:t>
                    </m:r>
                  </m:oMath>
                </a14:m>
                <a:r>
                  <a:rPr dirty="0"/>
                  <a:t> is specific to one of the </a:t>
                </a:r>
                <a:r>
                  <a:rPr lang="en-US" dirty="0"/>
                  <a:t>(reference) </a:t>
                </a:r>
                <a:r>
                  <a:rPr dirty="0"/>
                  <a:t>groups.</a:t>
                </a:r>
                <a:endParaRPr lang="en-US" dirty="0"/>
              </a:p>
              <a:p>
                <a:pPr marL="0" indent="0">
                  <a:buNone/>
                </a:pPr>
                <a:endParaRPr lang="en-US" dirty="0"/>
              </a:p>
              <a:p>
                <a:pPr marL="0" indent="0">
                  <a:buNone/>
                </a:pPr>
                <a:r>
                  <a:rPr dirty="0"/>
                  <a:t>In GLMs, </a:t>
                </a:r>
                <a14:m>
                  <m:oMath xmlns:m="http://schemas.openxmlformats.org/officeDocument/2006/math">
                    <m:r>
                      <a:rPr>
                        <a:latin typeface="Cambria Math" panose="02040503050406030204" pitchFamily="18" charset="0"/>
                      </a:rPr>
                      <m:t>𝜇</m:t>
                    </m:r>
                  </m:oMath>
                </a14:m>
                <a:r>
                  <a:rPr dirty="0"/>
                  <a:t> is usually referred to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and would correspond to, say, a placebo group.</a:t>
                </a:r>
                <a:endParaRPr lang="en-US" dirty="0"/>
              </a:p>
              <a:p>
                <a:pPr marL="0" indent="0">
                  <a:buNone/>
                </a:pPr>
                <a:endParaRPr lang="en-US" dirty="0"/>
              </a:p>
              <a:p>
                <a:pPr marL="0" indent="0">
                  <a:buNone/>
                </a:pPr>
                <a:r>
                  <a:rPr dirty="0"/>
                  <a:t>In the GLM case, it is usually not of interest what the average of the treatment and placebo groups might be; please keep this distinction in mind.</a:t>
                </a:r>
                <a:endParaRPr lang="en-US" dirty="0"/>
              </a:p>
              <a:p>
                <a:pPr marL="0" indent="0">
                  <a:buNone/>
                </a:pPr>
                <a:endParaRPr lang="en-US" dirty="0"/>
              </a:p>
              <a:p>
                <a:pPr marL="0" indent="0">
                  <a:buNone/>
                </a:pPr>
                <a:r>
                  <a:rPr lang="en-US" dirty="0"/>
                  <a:t>The coding strategy should not affect results at all, but can make the coefficients more or less easy to interpret.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b="-5497"/>
                </a:stretch>
              </a:blipFill>
            </p:spPr>
            <p:txBody>
              <a:bodyPr/>
              <a:lstStyle/>
              <a:p>
                <a:r>
                  <a:rPr lang="en-US">
                    <a:noFill/>
                  </a:rPr>
                  <a:t> </a:t>
                </a:r>
              </a:p>
            </p:txBody>
          </p:sp>
        </mc:Fallback>
      </mc:AlternateContent>
    </p:spTree>
    <p:extLst>
      <p:ext uri="{BB962C8B-B14F-4D97-AF65-F5344CB8AC3E}">
        <p14:creationId xmlns:p14="http://schemas.microsoft.com/office/powerpoint/2010/main" val="3389417207"/>
      </p:ext>
    </p:extLst>
  </p:cSld>
  <p:clrMapOvr>
    <a:masterClrMapping/>
  </p:clrMapOvr>
  <mc:AlternateContent xmlns:mc="http://schemas.openxmlformats.org/markup-compatibility/2006" xmlns:p14="http://schemas.microsoft.com/office/powerpoint/2010/main">
    <mc:Choice Requires="p14">
      <p:transition spd="slow" p14:dur="2000" advTm="98466"/>
    </mc:Choice>
    <mc:Fallback xmlns="">
      <p:transition spd="slow" advTm="984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ANOVA assumptions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Each observation must be independent. (Usually an average of a different person or other experimental unit.)</a:t>
                </a:r>
              </a:p>
              <a:p>
                <a:pPr marL="0" indent="0">
                  <a:buNone/>
                </a:pPr>
                <a:endParaRPr lang="en-US" dirty="0"/>
              </a:p>
              <a:p>
                <a:pPr marL="0" indent="0">
                  <a:buNone/>
                </a:pPr>
                <a:r>
                  <a:rPr lang="en-US" dirty="0"/>
                  <a:t>Typical ANOVA assumes a </a:t>
                </a:r>
                <a:r>
                  <a:rPr lang="en-US" i="1" dirty="0"/>
                  <a:t>"</a:t>
                </a:r>
                <a:r>
                  <a:rPr lang="en-US" b="1" i="1" dirty="0"/>
                  <a:t>balanced design</a:t>
                </a:r>
                <a:r>
                  <a:rPr lang="en-US" i="1" dirty="0"/>
                  <a:t>"</a:t>
                </a:r>
                <a:r>
                  <a:rPr lang="en-US" dirty="0"/>
                  <a:t> in which each of the </a:t>
                </a:r>
                <a14:m>
                  <m:oMath xmlns:m="http://schemas.openxmlformats.org/officeDocument/2006/math">
                    <m:r>
                      <a:rPr lang="en-US" b="0" i="1" smtClean="0">
                        <a:latin typeface="Cambria Math" panose="02040503050406030204" pitchFamily="18" charset="0"/>
                      </a:rPr>
                      <m:t>𝐼</m:t>
                    </m:r>
                  </m:oMath>
                </a14:m>
                <a:r>
                  <a:rPr lang="en-US" dirty="0"/>
                  <a:t> groups has the same number of observations </a:t>
                </a:r>
                <a14:m>
                  <m:oMath xmlns:m="http://schemas.openxmlformats.org/officeDocument/2006/math">
                    <m:r>
                      <a:rPr lang="en-US" b="0" i="1" smtClean="0">
                        <a:latin typeface="Cambria Math" panose="02040503050406030204" pitchFamily="18" charset="0"/>
                      </a:rPr>
                      <m:t>𝐽</m:t>
                    </m:r>
                  </m:oMath>
                </a14:m>
                <a:r>
                  <a:rPr lang="en-US" dirty="0"/>
                  <a:t>. Note that according to our model:</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en-US" dirty="0"/>
              </a:p>
              <a:p>
                <a:pPr marL="0" indent="0">
                  <a:buNone/>
                </a:pPr>
                <a:r>
                  <a:rPr lang="en-US" dirty="0"/>
                  <a:t>The variance within each of the groups is assumed to be a single constant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oMath>
                </a14:m>
                <a:r>
                  <a:rPr lang="en-US" dirty="0"/>
                  <a:t>). This is a quite strong assumption that you should check.</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431991636"/>
      </p:ext>
    </p:extLst>
  </p:cSld>
  <p:clrMapOvr>
    <a:masterClrMapping/>
  </p:clrMapOvr>
  <mc:AlternateContent xmlns:mc="http://schemas.openxmlformats.org/markup-compatibility/2006" xmlns:p14="http://schemas.microsoft.com/office/powerpoint/2010/main">
    <mc:Choice Requires="p14">
      <p:transition spd="slow" p14:dur="2000" advTm="124566"/>
    </mc:Choice>
    <mc:Fallback xmlns="">
      <p:transition spd="slow" advTm="124566"/>
    </mc:Fallback>
  </mc:AlternateContent>
  <p:extLst>
    <p:ext uri="{3A86A75C-4F4B-4683-9AE1-C65F6400EC91}">
      <p14:laserTraceLst xmlns:p14="http://schemas.microsoft.com/office/powerpoint/2010/main">
        <p14:tracePtLst>
          <p14:tracePt t="73062" x="10136188" y="6416675"/>
          <p14:tracePt t="73071" x="10007600" y="6345238"/>
          <p14:tracePt t="73082" x="9718675" y="6240463"/>
          <p14:tracePt t="73093" x="9421813" y="6135688"/>
          <p14:tracePt t="73104" x="8845550" y="5975350"/>
          <p14:tracePt t="73115" x="8491538" y="5862638"/>
          <p14:tracePt t="73129" x="8059738" y="5727700"/>
          <p14:tracePt t="73136" x="7689850" y="5557838"/>
          <p14:tracePt t="73150" x="7521575" y="5478463"/>
          <p14:tracePt t="73162" x="7392988" y="5389563"/>
          <p14:tracePt t="73172" x="7369175" y="5365750"/>
          <p14:tracePt t="73182" x="7361238" y="5334000"/>
          <p14:tracePt t="73195" x="7361238" y="5326063"/>
          <p14:tracePt t="73205" x="7369175" y="5326063"/>
          <p14:tracePt t="73217" x="7377113" y="5326063"/>
          <p14:tracePt t="73238" x="7377113" y="5334000"/>
          <p14:tracePt t="73250" x="7377113" y="5357813"/>
          <p14:tracePt t="73262" x="7369175" y="5381625"/>
          <p14:tracePt t="73273" x="7321550" y="5414963"/>
          <p14:tracePt t="73284" x="7248525" y="5438775"/>
          <p14:tracePt t="73295" x="7080250" y="5462588"/>
          <p14:tracePt t="73307" x="6832600" y="5462588"/>
          <p14:tracePt t="73318" x="6462713" y="5454650"/>
          <p14:tracePt t="73329" x="6149975" y="5430838"/>
          <p14:tracePt t="73340" x="5589588" y="5389563"/>
          <p14:tracePt t="73352" x="5276850" y="5357813"/>
          <p14:tracePt t="73363" x="4787900" y="5318125"/>
          <p14:tracePt t="73374" x="4433888" y="5278438"/>
          <p14:tracePt t="73385" x="4281488" y="5270500"/>
          <p14:tracePt t="73397" x="4113213" y="5253038"/>
          <p14:tracePt t="73408" x="4041775" y="5253038"/>
          <p14:tracePt t="73419" x="3994150" y="5253038"/>
          <p14:tracePt t="73430" x="3944938" y="5253038"/>
          <p14:tracePt t="73441" x="3913188" y="5253038"/>
          <p14:tracePt t="73453" x="3833813" y="5253038"/>
          <p14:tracePt t="73464" x="3776663" y="5245100"/>
          <p14:tracePt t="73474" x="3721100" y="5237163"/>
          <p14:tracePt t="73487" x="3697288" y="5237163"/>
          <p14:tracePt t="73498" x="3689350" y="5229225"/>
          <p14:tracePt t="73509" x="3689350" y="5213350"/>
          <p14:tracePt t="73521" x="3697288" y="5205413"/>
          <p14:tracePt t="73532" x="3713163" y="5197475"/>
          <p14:tracePt t="73543" x="3721100" y="5189538"/>
          <p14:tracePt t="73554" x="3729038" y="5189538"/>
          <p14:tracePt t="73565" x="3760788" y="5173663"/>
          <p14:tracePt t="73577" x="3808413" y="5165725"/>
          <p14:tracePt t="73588" x="3905250" y="5149850"/>
          <p14:tracePt t="73599" x="3994150" y="5141913"/>
          <p14:tracePt t="73612" x="4121150" y="5126038"/>
          <p14:tracePt t="73622" x="4249738" y="5126038"/>
          <p14:tracePt t="73633" x="4346575" y="5141913"/>
          <p14:tracePt t="73646" x="4394200" y="5149850"/>
          <p14:tracePt t="73655" x="4441825" y="5165725"/>
          <p14:tracePt t="73667" x="4467225" y="5173663"/>
          <p14:tracePt t="73679" x="4475163" y="5173663"/>
          <p14:tracePt t="73722" x="4475163" y="5165725"/>
          <p14:tracePt t="73745" x="4491038" y="5157788"/>
          <p14:tracePt t="73757" x="4546600" y="5149850"/>
          <p14:tracePt t="73768" x="4659313" y="5149850"/>
          <p14:tracePt t="73779" x="4738688" y="5149850"/>
          <p14:tracePt t="73790" x="4835525" y="5157788"/>
          <p14:tracePt t="73802" x="4875213" y="5157788"/>
          <p14:tracePt t="73813" x="4891088" y="5157788"/>
          <p14:tracePt t="73835" x="4883150" y="5157788"/>
          <p14:tracePt t="73847" x="4875213" y="5149850"/>
          <p14:tracePt t="73858" x="4867275" y="5141913"/>
          <p14:tracePt t="73869" x="4859338" y="5141913"/>
          <p14:tracePt t="73880" x="4851400" y="5141913"/>
          <p14:tracePt t="73892" x="4843463" y="5141913"/>
          <p14:tracePt t="73924" x="4843463" y="5149850"/>
          <p14:tracePt t="73993" x="4835525" y="5149850"/>
          <p14:tracePt t="74072" x="4851400" y="5149850"/>
          <p14:tracePt t="74083" x="4875213" y="5149850"/>
          <p14:tracePt t="74095" x="4922838" y="5157788"/>
          <p14:tracePt t="74106" x="4972050" y="5165725"/>
          <p14:tracePt t="74117" x="5003800" y="5173663"/>
          <p14:tracePt t="74129" x="5027613" y="5181600"/>
          <p14:tracePt t="74141" x="5035550" y="5181600"/>
          <p14:tracePt t="74160" x="5043488" y="5181600"/>
          <p14:tracePt t="74184" x="5043488" y="5173663"/>
          <p14:tracePt t="74195" x="5043488" y="5165725"/>
          <p14:tracePt t="74207" x="5059363" y="5157788"/>
          <p14:tracePt t="74218" x="5084763" y="5157788"/>
          <p14:tracePt t="74229" x="5116513" y="5157788"/>
          <p14:tracePt t="74240" x="5132388" y="5157788"/>
          <p14:tracePt t="74252" x="5140325" y="5157788"/>
          <p14:tracePt t="74262" x="5148263" y="5157788"/>
          <p14:tracePt t="74274" x="5148263" y="5165725"/>
          <p14:tracePt t="74307" x="5156200" y="5165725"/>
          <p14:tracePt t="74330" x="5172075" y="5165725"/>
          <p14:tracePt t="74342" x="5180013" y="5165725"/>
          <p14:tracePt t="74353" x="5195888" y="5173663"/>
          <p14:tracePt t="74363" x="5211763" y="5181600"/>
          <p14:tracePt t="74376" x="5227638" y="5189538"/>
          <p14:tracePt t="74387" x="5237163" y="5189538"/>
          <p14:tracePt t="74398" x="5260975" y="5189538"/>
          <p14:tracePt t="74409" x="5276850" y="5189538"/>
          <p14:tracePt t="74420" x="5284788" y="5197475"/>
          <p14:tracePt t="74443" x="5292725" y="5197475"/>
          <p14:tracePt t="74512" x="5300663" y="5197475"/>
          <p14:tracePt t="74545" x="5308600" y="5197475"/>
          <p14:tracePt t="74734" x="5316538" y="5197475"/>
          <p14:tracePt t="75263" x="5316538" y="5205413"/>
          <p14:tracePt t="75286" x="5316538" y="5213350"/>
          <p14:tracePt t="75300" x="5316538" y="5221288"/>
          <p14:tracePt t="75309" x="5316538" y="5229225"/>
          <p14:tracePt t="75320" x="5308600" y="5245100"/>
          <p14:tracePt t="75332" x="5308600" y="5262563"/>
          <p14:tracePt t="75343" x="5308600" y="5278438"/>
          <p14:tracePt t="75354" x="5308600" y="5286375"/>
          <p14:tracePt t="75365" x="5308600" y="5302250"/>
          <p14:tracePt t="75377" x="5308600" y="5318125"/>
          <p14:tracePt t="75387" x="5308600" y="5334000"/>
          <p14:tracePt t="75399" x="5300663" y="5341938"/>
          <p14:tracePt t="75410" x="5284788" y="5365750"/>
          <p14:tracePt t="75422" x="5284788" y="5381625"/>
          <p14:tracePt t="75433" x="5268913" y="5397500"/>
          <p14:tracePt t="75445" x="5260975" y="5414963"/>
          <p14:tracePt t="75455" x="5253038" y="5422900"/>
          <p14:tracePt t="75467" x="5245100" y="5430838"/>
          <p14:tracePt t="75476" x="5245100" y="5446713"/>
          <p14:tracePt t="75489" x="5253038" y="5462588"/>
          <p14:tracePt t="75500" x="5284788" y="5478463"/>
          <p14:tracePt t="75512" x="5308600" y="5502275"/>
          <p14:tracePt t="75523" x="5324475" y="5510213"/>
          <p14:tracePt t="76860" x="5292725" y="5502275"/>
          <p14:tracePt t="76873" x="5284788" y="5502275"/>
          <p14:tracePt t="76884" x="5268913" y="5502275"/>
          <p14:tracePt t="76895" x="5245100" y="5502275"/>
          <p14:tracePt t="76907" x="5219700" y="5494338"/>
          <p14:tracePt t="76918" x="5187950" y="5486400"/>
          <p14:tracePt t="76929" x="5148263" y="5470525"/>
          <p14:tracePt t="76940" x="5084763" y="5454650"/>
          <p14:tracePt t="76952" x="5019675" y="5422900"/>
          <p14:tracePt t="76962" x="4972050" y="5397500"/>
          <p14:tracePt t="76974" x="4948238" y="5373688"/>
          <p14:tracePt t="76985" x="4914900" y="5357813"/>
          <p14:tracePt t="76997" x="4891088" y="5341938"/>
          <p14:tracePt t="77008" x="4875213" y="5326063"/>
          <p14:tracePt t="77029" x="4875213" y="5318125"/>
          <p14:tracePt t="77042" x="4867275" y="5302250"/>
          <p14:tracePt t="77053" x="4851400" y="5294313"/>
          <p14:tracePt t="77075" x="4811713" y="5270500"/>
          <p14:tracePt t="77087" x="4787900" y="5245100"/>
          <p14:tracePt t="77098" x="4772025" y="5237163"/>
          <p14:tracePt t="77112" x="4754563" y="5229225"/>
          <p14:tracePt t="77121" x="4746625" y="5221288"/>
          <p14:tracePt t="77130" x="4746625" y="5213350"/>
          <p14:tracePt t="77165" x="4746625" y="5205413"/>
          <p14:tracePt t="77188" x="4738688" y="5197475"/>
          <p14:tracePt t="77199" x="4714875" y="5189538"/>
          <p14:tracePt t="77212" x="4699000" y="5173663"/>
          <p14:tracePt t="77222" x="4691063" y="5149850"/>
          <p14:tracePt t="77232" x="4683125" y="5141913"/>
          <p14:tracePt t="77246" x="4683125" y="5126038"/>
          <p14:tracePt t="77256" x="4683125" y="5118100"/>
          <p14:tracePt t="77278" x="4683125" y="5110163"/>
          <p14:tracePt t="77345" x="4683125" y="5118100"/>
          <p14:tracePt t="77457" x="4691063" y="5118100"/>
          <p14:tracePt t="77547" x="4699000" y="5118100"/>
          <p14:tracePt t="77582" x="4714875" y="5126038"/>
          <p14:tracePt t="77593" x="4738688" y="5133975"/>
          <p14:tracePt t="77605" x="4754563" y="5141913"/>
          <p14:tracePt t="77615" x="4762500" y="5141913"/>
          <p14:tracePt t="77626" x="4779963" y="5149850"/>
          <p14:tracePt t="77639" x="4795838" y="5149850"/>
          <p14:tracePt t="77649" x="4803775" y="5149850"/>
          <p14:tracePt t="77662" x="4811713" y="5149850"/>
          <p14:tracePt t="77672" x="4819650" y="5149850"/>
          <p14:tracePt t="77680" x="4835525" y="5149850"/>
          <p14:tracePt t="77705" x="4859338" y="5149850"/>
          <p14:tracePt t="77717" x="4875213" y="5149850"/>
          <p14:tracePt t="77729" x="4899025" y="5149850"/>
          <p14:tracePt t="77740" x="4922838" y="5149850"/>
          <p14:tracePt t="77748" x="4956175" y="5157788"/>
          <p14:tracePt t="77762" x="4972050" y="5157788"/>
          <p14:tracePt t="77773" x="5003800" y="5157788"/>
          <p14:tracePt t="77784" x="5011738" y="5157788"/>
          <p14:tracePt t="77795" x="5019675" y="5157788"/>
          <p14:tracePt t="77807" x="5027613" y="5157788"/>
          <p14:tracePt t="77818" x="5035550" y="5157788"/>
          <p14:tracePt t="77829" x="5051425" y="5149850"/>
          <p14:tracePt t="77840" x="5059363" y="5149850"/>
          <p14:tracePt t="77852" x="5075238" y="5149850"/>
          <p14:tracePt t="77863" x="5092700" y="5149850"/>
          <p14:tracePt t="77874" x="5108575" y="5149850"/>
          <p14:tracePt t="77885" x="5116513" y="5149850"/>
          <p14:tracePt t="77897" x="5132388" y="5149850"/>
          <p14:tracePt t="77908" x="5148263" y="5149850"/>
          <p14:tracePt t="77919" x="5156200" y="5149850"/>
          <p14:tracePt t="77930" x="5187950" y="5149850"/>
          <p14:tracePt t="77942" x="5219700" y="5141913"/>
          <p14:tracePt t="77952" x="5253038" y="5141913"/>
          <p14:tracePt t="77962" x="5268913" y="5141913"/>
          <p14:tracePt t="77975" x="5276850" y="5141913"/>
          <p14:tracePt t="77987" x="5276850" y="5133975"/>
          <p14:tracePt t="78009" x="5284788" y="5133975"/>
          <p14:tracePt t="78077" x="5292725" y="5141913"/>
          <p14:tracePt t="78110" x="5300663" y="5141913"/>
          <p14:tracePt t="78179" x="5300663" y="5149850"/>
          <p14:tracePt t="78223" x="5308600" y="5149850"/>
          <p14:tracePt t="78369" x="5316538" y="5149850"/>
          <p14:tracePt t="78898" x="5324475" y="5149850"/>
          <p14:tracePt t="79022" x="5324475" y="5157788"/>
          <p14:tracePt t="79033" x="5324475" y="5165725"/>
          <p14:tracePt t="79044" x="5324475" y="5173663"/>
          <p14:tracePt t="79055" x="5324475" y="5181600"/>
          <p14:tracePt t="79067" x="5324475" y="5189538"/>
          <p14:tracePt t="79076" x="5324475" y="5205413"/>
          <p14:tracePt t="79089" x="5324475" y="5213350"/>
          <p14:tracePt t="79100" x="5324475" y="5237163"/>
          <p14:tracePt t="79112" x="5324475" y="5262563"/>
          <p14:tracePt t="79124" x="5324475" y="5310188"/>
          <p14:tracePt t="79134" x="5332413" y="5341938"/>
          <p14:tracePt t="79146" x="5348288" y="5414963"/>
          <p14:tracePt t="79157" x="5387975" y="5486400"/>
          <p14:tracePt t="79168" x="5429250" y="5567363"/>
          <p14:tracePt t="79178" x="5453063" y="5607050"/>
          <p14:tracePt t="79190" x="5461000" y="5638800"/>
          <p14:tracePt t="79202" x="5461000" y="5654675"/>
          <p14:tracePt t="79213" x="5461000" y="5678488"/>
          <p14:tracePt t="79225" x="5453063" y="5678488"/>
          <p14:tracePt t="79235" x="5445125" y="5686425"/>
          <p14:tracePt t="79247" x="5429250" y="5694363"/>
          <p14:tracePt t="79258" x="5421313" y="5694363"/>
          <p14:tracePt t="79269" x="5413375" y="5694363"/>
          <p14:tracePt t="79325" x="5413375" y="5702300"/>
          <p14:tracePt t="79337" x="5405438" y="5702300"/>
          <p14:tracePt t="79370" x="5405438" y="5694363"/>
          <p14:tracePt t="79392" x="5397500" y="5694363"/>
          <p14:tracePt t="79505" x="5405438" y="5694363"/>
          <p14:tracePt t="79707" x="5413375" y="5694363"/>
          <p14:tracePt t="79730" x="5413375" y="5702300"/>
          <p14:tracePt t="80012" x="5413375" y="5694363"/>
          <p14:tracePt t="80450" x="5405438" y="5694363"/>
          <p14:tracePt t="80462" x="5397500" y="5694363"/>
          <p14:tracePt t="80472" x="5380038" y="5694363"/>
          <p14:tracePt t="80482" x="5372100" y="5694363"/>
          <p14:tracePt t="80495" x="5340350" y="5686425"/>
          <p14:tracePt t="80506" x="5324475" y="5678488"/>
          <p14:tracePt t="80529" x="5316538" y="5678488"/>
          <p14:tracePt t="80540" x="5316538" y="5670550"/>
          <p14:tracePt t="80552" x="5308600" y="5662613"/>
          <p14:tracePt t="80563" x="5300663" y="5654675"/>
          <p14:tracePt t="80576" x="5292725" y="5638800"/>
          <p14:tracePt t="80585" x="5268913" y="5622925"/>
          <p14:tracePt t="80597" x="5237163" y="5607050"/>
          <p14:tracePt t="80609" x="5187950" y="5583238"/>
          <p14:tracePt t="80619" x="5132388" y="5549900"/>
          <p14:tracePt t="80630" x="5100638" y="5526088"/>
          <p14:tracePt t="80642" x="5100638" y="5518150"/>
          <p14:tracePt t="80653" x="5075238" y="5502275"/>
          <p14:tracePt t="80664" x="5051425" y="5486400"/>
          <p14:tracePt t="80675" x="5035550" y="5470525"/>
          <p14:tracePt t="80687" x="5035550" y="5462588"/>
          <p14:tracePt t="80698" x="5027613" y="5446713"/>
          <p14:tracePt t="80709" x="5019675" y="5430838"/>
          <p14:tracePt t="80719" x="5011738" y="5405438"/>
          <p14:tracePt t="80730" x="4995863" y="5381625"/>
          <p14:tracePt t="80743" x="4972050" y="5349875"/>
          <p14:tracePt t="80754" x="4972050" y="5326063"/>
          <p14:tracePt t="80765" x="4964113" y="5318125"/>
          <p14:tracePt t="80777" x="4956175" y="5302250"/>
          <p14:tracePt t="80788" x="4948238" y="5286375"/>
          <p14:tracePt t="80799" x="4940300" y="5278438"/>
          <p14:tracePt t="80810" x="4940300" y="5270500"/>
          <p14:tracePt t="80820" x="4932363" y="5262563"/>
          <p14:tracePt t="80833" x="4914900" y="5237163"/>
          <p14:tracePt t="80846" x="4875213" y="5205413"/>
          <p14:tracePt t="80855" x="4835525" y="5173663"/>
          <p14:tracePt t="80867" x="4803775" y="5149850"/>
          <p14:tracePt t="80879" x="4787900" y="5133975"/>
          <p14:tracePt t="80889" x="4779963" y="5118100"/>
          <p14:tracePt t="80900" x="4779963" y="5110163"/>
          <p14:tracePt t="80967" x="4772025" y="5110163"/>
          <p14:tracePt t="81159" x="4772025" y="5100638"/>
          <p14:tracePt t="81170" x="4779963" y="5100638"/>
          <p14:tracePt t="81182" x="4787900" y="5100638"/>
          <p14:tracePt t="81204" x="4787900" y="5110163"/>
          <p14:tracePt t="81238" x="4795838" y="5110163"/>
          <p14:tracePt t="81249" x="4803775" y="5110163"/>
          <p14:tracePt t="81262" x="4819650" y="5118100"/>
          <p14:tracePt t="81272" x="4827588" y="5126038"/>
          <p14:tracePt t="81283" x="4843463" y="5133975"/>
          <p14:tracePt t="81296" x="4867275" y="5149850"/>
          <p14:tracePt t="81305" x="4899025" y="5157788"/>
          <p14:tracePt t="81317" x="4922838" y="5173663"/>
          <p14:tracePt t="81327" x="4964113" y="5197475"/>
          <p14:tracePt t="81339" x="5027613" y="5229225"/>
          <p14:tracePt t="81350" x="5059363" y="5245100"/>
          <p14:tracePt t="81362" x="5067300" y="5253038"/>
          <p14:tracePt t="81373" x="5100638" y="5262563"/>
          <p14:tracePt t="81384" x="5108575" y="5270500"/>
          <p14:tracePt t="81395" x="5132388" y="5278438"/>
          <p14:tracePt t="81407" x="5140325" y="5278438"/>
          <p14:tracePt t="81418" x="5148263" y="5278438"/>
          <p14:tracePt t="81429" x="5156200" y="5278438"/>
          <p14:tracePt t="81440" x="5172075" y="5278438"/>
          <p14:tracePt t="81452" x="5187950" y="5278438"/>
          <p14:tracePt t="81463" x="5203825" y="5278438"/>
          <p14:tracePt t="81474" x="5219700" y="5278438"/>
          <p14:tracePt t="81484" x="5227638" y="5278438"/>
          <p14:tracePt t="81497" x="5237163" y="5278438"/>
          <p14:tracePt t="81508" x="5237163" y="5270500"/>
          <p14:tracePt t="81519" x="5260975" y="5270500"/>
          <p14:tracePt t="81530" x="5284788" y="5262563"/>
          <p14:tracePt t="81542" x="5300663" y="5253038"/>
          <p14:tracePt t="81553" x="5324475" y="5253038"/>
          <p14:tracePt t="81576" x="5332413" y="5245100"/>
          <p14:tracePt t="81598" x="5332413" y="5237163"/>
          <p14:tracePt t="81609" x="5340350" y="5237163"/>
          <p14:tracePt t="81632" x="5340350" y="5229225"/>
          <p14:tracePt t="81665" x="5340350" y="5221288"/>
          <p14:tracePt t="81677" x="5332413" y="5221288"/>
          <p14:tracePt t="81699" x="5332413" y="5213350"/>
          <p14:tracePt t="81722" x="5324475" y="5205413"/>
          <p14:tracePt t="81732" x="5324475" y="5197475"/>
          <p14:tracePt t="81755" x="5332413" y="5197475"/>
          <p14:tracePt t="81767" x="5332413" y="5189538"/>
          <p14:tracePt t="81823" x="5340350" y="5189538"/>
          <p14:tracePt t="81958" x="5348288" y="5197475"/>
          <p14:tracePt t="81969" x="5356225" y="5197475"/>
          <p14:tracePt t="81980" x="5356225" y="5205413"/>
          <p14:tracePt t="82046" x="5356225" y="5197475"/>
          <p14:tracePt t="82059" x="5364163" y="5197475"/>
          <p14:tracePt t="82216" x="5372100" y="5197475"/>
          <p14:tracePt t="82228" x="5372100" y="5205413"/>
          <p14:tracePt t="82239" x="5380038" y="5213350"/>
          <p14:tracePt t="82250" x="5397500" y="5237163"/>
          <p14:tracePt t="82262" x="5413375" y="5253038"/>
          <p14:tracePt t="82273" x="5429250" y="5278438"/>
          <p14:tracePt t="82284" x="5445125" y="5310188"/>
          <p14:tracePt t="82296" x="5461000" y="5341938"/>
          <p14:tracePt t="82307" x="5500688" y="5381625"/>
          <p14:tracePt t="82318" x="5540375" y="5414963"/>
          <p14:tracePt t="82329" x="5557838" y="5438775"/>
          <p14:tracePt t="82341" x="5589588" y="5462588"/>
          <p14:tracePt t="82351" x="5613400" y="5486400"/>
          <p14:tracePt t="82363" x="5629275" y="5502275"/>
          <p14:tracePt t="82374" x="5637213" y="5502275"/>
          <p14:tracePt t="82385" x="5645150" y="5510213"/>
          <p14:tracePt t="82397" x="5645150" y="5518150"/>
          <p14:tracePt t="82464" x="5653088" y="5518150"/>
          <p14:tracePt t="82475" x="5653088" y="5510213"/>
          <p14:tracePt t="82486" x="5661025" y="5510213"/>
          <p14:tracePt t="82588" x="5668963" y="5510213"/>
          <p14:tracePt t="82633" x="5668963" y="5518150"/>
          <p14:tracePt t="82644" x="5676900" y="5518150"/>
          <p14:tracePt t="82980" x="5684838" y="5518150"/>
          <p14:tracePt t="83005" x="5692775" y="5518150"/>
          <p14:tracePt t="83015" x="5718175" y="5518150"/>
          <p14:tracePt t="83027" x="5726113" y="5518150"/>
          <p14:tracePt t="83038" x="5741988" y="5518150"/>
          <p14:tracePt t="83050" x="5765800" y="5526088"/>
          <p14:tracePt t="83062" x="5789613" y="5526088"/>
          <p14:tracePt t="83070" x="5845175" y="5541963"/>
          <p14:tracePt t="83083" x="5902325" y="5549900"/>
          <p14:tracePt t="83095" x="5965825" y="5557838"/>
          <p14:tracePt t="83105" x="6030913" y="5557838"/>
          <p14:tracePt t="83117" x="6086475" y="5549900"/>
          <p14:tracePt t="83129" x="6094413" y="5549900"/>
          <p14:tracePt t="83139" x="6110288" y="5541963"/>
          <p14:tracePt t="83162" x="6118225" y="5534025"/>
          <p14:tracePt t="83171" x="6126163" y="5526088"/>
          <p14:tracePt t="83184" x="6149975" y="5510213"/>
          <p14:tracePt t="83196" x="6165850" y="5502275"/>
          <p14:tracePt t="83207" x="6183313" y="5502275"/>
          <p14:tracePt t="83218" x="6207125" y="5478463"/>
          <p14:tracePt t="83229" x="6223000" y="5462588"/>
          <p14:tracePt t="83241" x="6238875" y="5438775"/>
          <p14:tracePt t="83252" x="6254750" y="5405438"/>
          <p14:tracePt t="83263" x="6262688" y="5381625"/>
          <p14:tracePt t="83273" x="6278563" y="5365750"/>
          <p14:tracePt t="83285" x="6294438" y="5349875"/>
          <p14:tracePt t="83297" x="6318250" y="5334000"/>
          <p14:tracePt t="83308" x="6335713" y="5326063"/>
          <p14:tracePt t="83319" x="6351588" y="5310188"/>
          <p14:tracePt t="83331" x="6359525" y="5294313"/>
          <p14:tracePt t="83352" x="6383338" y="5237163"/>
          <p14:tracePt t="83364" x="6391275" y="5181600"/>
          <p14:tracePt t="83375" x="6407150" y="5126038"/>
          <p14:tracePt t="83387" x="6415088" y="5053013"/>
          <p14:tracePt t="83398" x="6415088" y="4973638"/>
          <p14:tracePt t="83409" x="6415088" y="4908550"/>
          <p14:tracePt t="83420" x="6407150" y="4868863"/>
          <p14:tracePt t="83432" x="6399213" y="4829175"/>
          <p14:tracePt t="83443" x="6399213" y="4787900"/>
          <p14:tracePt t="83454" x="6399213" y="4764088"/>
          <p14:tracePt t="83465" x="6399213" y="4748213"/>
          <p14:tracePt t="83477" x="6407150" y="4724400"/>
          <p14:tracePt t="83486" x="6407150" y="4708525"/>
          <p14:tracePt t="83499" x="6407150" y="4684713"/>
          <p14:tracePt t="83510" x="6399213" y="4660900"/>
          <p14:tracePt t="83522" x="6375400" y="4611688"/>
          <p14:tracePt t="83533" x="6343650" y="4564063"/>
          <p14:tracePt t="83546" x="6302375" y="4524375"/>
          <p14:tracePt t="83555" x="6270625" y="4500563"/>
          <p14:tracePt t="83567" x="6246813" y="4475163"/>
          <p14:tracePt t="83579" x="6238875" y="4467225"/>
          <p14:tracePt t="83589" x="6230938" y="4459288"/>
          <p14:tracePt t="83612" x="6223000" y="4459288"/>
          <p14:tracePt t="83623" x="6215063" y="4459288"/>
          <p14:tracePt t="83634" x="6183313" y="4451350"/>
          <p14:tracePt t="83646" x="6149975" y="4451350"/>
          <p14:tracePt t="83657" x="6110288" y="4443413"/>
          <p14:tracePt t="83668" x="6054725" y="4443413"/>
          <p14:tracePt t="83679" x="6022975" y="4443413"/>
          <p14:tracePt t="83690" x="5989638" y="4443413"/>
          <p14:tracePt t="83702" x="5981700" y="4443413"/>
          <p14:tracePt t="83713" x="5973763" y="4443413"/>
          <p14:tracePt t="83747" x="5965825" y="4451350"/>
          <p14:tracePt t="83769" x="5957888" y="4459288"/>
          <p14:tracePt t="83780" x="5957888" y="4467225"/>
          <p14:tracePt t="83792" x="5949950" y="4475163"/>
          <p14:tracePt t="83803" x="5934075" y="4475163"/>
          <p14:tracePt t="83814" x="5918200" y="4491038"/>
          <p14:tracePt t="83825" x="5910263" y="4500563"/>
          <p14:tracePt t="83848" x="5902325" y="4524375"/>
          <p14:tracePt t="83859" x="5894388" y="4548188"/>
          <p14:tracePt t="83870" x="5886450" y="4556125"/>
          <p14:tracePt t="83882" x="5886450" y="4564063"/>
          <p14:tracePt t="83891" x="5886450" y="4579938"/>
          <p14:tracePt t="83904" x="5878513" y="4603750"/>
          <p14:tracePt t="83915" x="5878513" y="4611688"/>
          <p14:tracePt t="83928" x="5862638" y="4635500"/>
          <p14:tracePt t="83939" x="5845175" y="4660900"/>
          <p14:tracePt t="83949" x="5829300" y="4692650"/>
          <p14:tracePt t="83962" x="5813425" y="4708525"/>
          <p14:tracePt t="83972" x="5813425" y="4732338"/>
          <p14:tracePt t="83983" x="5789613" y="4748213"/>
          <p14:tracePt t="83993" x="5773738" y="4772025"/>
          <p14:tracePt t="84005" x="5757863" y="4787900"/>
          <p14:tracePt t="84017" x="5749925" y="4787900"/>
          <p14:tracePt t="84029" x="5749925" y="4805363"/>
          <p14:tracePt t="84041" x="5749925" y="4821238"/>
          <p14:tracePt t="84050" x="5749925" y="4837113"/>
          <p14:tracePt t="84062" x="5749925" y="4845050"/>
          <p14:tracePt t="84074" x="5749925" y="4860925"/>
          <p14:tracePt t="84084" x="5741988" y="4876800"/>
          <p14:tracePt t="84095" x="5734050" y="4884738"/>
          <p14:tracePt t="84107" x="5726113" y="4900613"/>
          <p14:tracePt t="84118" x="5726113" y="4916488"/>
          <p14:tracePt t="84129" x="5726113" y="4924425"/>
          <p14:tracePt t="84140" x="5718175" y="4948238"/>
          <p14:tracePt t="84152" x="5718175" y="4957763"/>
          <p14:tracePt t="84162" x="5718175" y="4973638"/>
          <p14:tracePt t="84174" x="5710238" y="4989513"/>
          <p14:tracePt t="84185" x="5710238" y="5013325"/>
          <p14:tracePt t="84196" x="5710238" y="5021263"/>
          <p14:tracePt t="84208" x="5710238" y="5037138"/>
          <p14:tracePt t="84219" x="5710238" y="5060950"/>
          <p14:tracePt t="84230" x="5710238" y="5076825"/>
          <p14:tracePt t="84242" x="5710238" y="5092700"/>
          <p14:tracePt t="84253" x="5726113" y="5110163"/>
          <p14:tracePt t="84264" x="5749925" y="5149850"/>
          <p14:tracePt t="84275" x="5773738" y="5173663"/>
          <p14:tracePt t="84287" x="5781675" y="5189538"/>
          <p14:tracePt t="84297" x="5797550" y="5213350"/>
          <p14:tracePt t="84309" x="5821363" y="5237163"/>
          <p14:tracePt t="84320" x="5862638" y="5262563"/>
          <p14:tracePt t="84332" x="5878513" y="5278438"/>
          <p14:tracePt t="84343" x="5902325" y="5286375"/>
          <p14:tracePt t="84354" x="5902325" y="5302250"/>
          <p14:tracePt t="84365" x="5910263" y="5310188"/>
          <p14:tracePt t="84388" x="5926138" y="5318125"/>
          <p14:tracePt t="84398" x="5949950" y="5326063"/>
          <p14:tracePt t="84410" x="5989638" y="5341938"/>
          <p14:tracePt t="84422" x="6013450" y="5357813"/>
          <p14:tracePt t="84433" x="6046788" y="5373688"/>
          <p14:tracePt t="84446" x="6078538" y="5389563"/>
          <p14:tracePt t="84455" x="6110288" y="5397500"/>
          <p14:tracePt t="84467" x="6126163" y="5397500"/>
          <p14:tracePt t="84479" x="6157913" y="5397500"/>
          <p14:tracePt t="84488" x="6175375" y="5389563"/>
          <p14:tracePt t="84512" x="6175375" y="5381625"/>
          <p14:tracePt t="84523" x="6191250" y="5373688"/>
          <p14:tracePt t="84536" x="6207125" y="5365750"/>
          <p14:tracePt t="84546" x="6223000" y="5365750"/>
          <p14:tracePt t="84557" x="6238875" y="5357813"/>
          <p14:tracePt t="84569" x="6262688" y="5341938"/>
          <p14:tracePt t="84579" x="6286500" y="5334000"/>
          <p14:tracePt t="84590" x="6302375" y="5318125"/>
          <p14:tracePt t="84602" x="6318250" y="5310188"/>
          <p14:tracePt t="84613" x="6335713" y="5286375"/>
          <p14:tracePt t="84624" x="6343650" y="5278438"/>
          <p14:tracePt t="84635" x="6343650" y="5253038"/>
          <p14:tracePt t="84647" x="6351588" y="5237163"/>
          <p14:tracePt t="84658" x="6359525" y="5213350"/>
          <p14:tracePt t="84669" x="6391275" y="5189538"/>
          <p14:tracePt t="84680" x="6430963" y="5149850"/>
          <p14:tracePt t="84692" x="6446838" y="5126038"/>
          <p14:tracePt t="84703" x="6462713" y="5084763"/>
          <p14:tracePt t="84714" x="6478588" y="5045075"/>
          <p14:tracePt t="84725" x="6478588" y="4997450"/>
          <p14:tracePt t="84737" x="6478588" y="4965700"/>
          <p14:tracePt t="84748" x="6478588" y="4924425"/>
          <p14:tracePt t="84759" x="6478588" y="4892675"/>
          <p14:tracePt t="84770" x="6470650" y="4860925"/>
          <p14:tracePt t="84782" x="6462713" y="4837113"/>
          <p14:tracePt t="84793" x="6446838" y="4813300"/>
          <p14:tracePt t="84804" x="6438900" y="4787900"/>
          <p14:tracePt t="84816" x="6430963" y="4772025"/>
          <p14:tracePt t="84827" x="6423025" y="4748213"/>
          <p14:tracePt t="84838" x="6407150" y="4732338"/>
          <p14:tracePt t="84849" x="6391275" y="4700588"/>
          <p14:tracePt t="84861" x="6375400" y="4676775"/>
          <p14:tracePt t="84872" x="6351588" y="4660900"/>
          <p14:tracePt t="84883" x="6318250" y="4635500"/>
          <p14:tracePt t="84896" x="6278563" y="4611688"/>
          <p14:tracePt t="84905" x="6230938" y="4572000"/>
          <p14:tracePt t="84915" x="6199188" y="4564063"/>
          <p14:tracePt t="84929" x="6175375" y="4556125"/>
          <p14:tracePt t="84939" x="6157913" y="4548188"/>
          <p14:tracePt t="84950" x="6134100" y="4548188"/>
          <p14:tracePt t="84962" x="6126163" y="4548188"/>
          <p14:tracePt t="84984" x="6118225" y="4548188"/>
          <p14:tracePt t="84996" x="6110288" y="4548188"/>
          <p14:tracePt t="85007" x="6094413" y="4556125"/>
          <p14:tracePt t="85017" x="6086475" y="4564063"/>
          <p14:tracePt t="85029" x="6062663" y="4564063"/>
          <p14:tracePt t="85040" x="6038850" y="4572000"/>
          <p14:tracePt t="85052" x="6013450" y="4587875"/>
          <p14:tracePt t="85064" x="5989638" y="4595813"/>
          <p14:tracePt t="85074" x="5981700" y="4603750"/>
          <p14:tracePt t="85085" x="5957888" y="4611688"/>
          <p14:tracePt t="85097" x="5949950" y="4619625"/>
          <p14:tracePt t="85108" x="5949950" y="4627563"/>
          <p14:tracePt t="85117" x="5942013" y="4635500"/>
          <p14:tracePt t="85130" x="5926138" y="4652963"/>
          <p14:tracePt t="85141" x="5910263" y="4660900"/>
          <p14:tracePt t="85152" x="5902325" y="4684713"/>
          <p14:tracePt t="85163" x="5870575" y="4700588"/>
          <p14:tracePt t="85175" x="5853113" y="4732338"/>
          <p14:tracePt t="85187" x="5829300" y="4764088"/>
          <p14:tracePt t="85198" x="5821363" y="4787900"/>
          <p14:tracePt t="85206" x="5813425" y="4813300"/>
          <p14:tracePt t="85219" x="5813425" y="4845050"/>
          <p14:tracePt t="85232" x="5813425" y="4876800"/>
          <p14:tracePt t="85243" x="5813425" y="4892675"/>
          <p14:tracePt t="85254" x="5813425" y="4924425"/>
          <p14:tracePt t="85266" x="5813425" y="4948238"/>
          <p14:tracePt t="85277" x="5813425" y="4973638"/>
          <p14:tracePt t="85288" x="5813425" y="5005388"/>
          <p14:tracePt t="85299" x="5813425" y="5037138"/>
          <p14:tracePt t="85310" x="5813425" y="5068888"/>
          <p14:tracePt t="85321" x="5813425" y="5118100"/>
          <p14:tracePt t="85333" x="5813425" y="5149850"/>
          <p14:tracePt t="85346" x="5829300" y="5189538"/>
          <p14:tracePt t="85355" x="5845175" y="5205413"/>
          <p14:tracePt t="85367" x="5862638" y="5237163"/>
          <p14:tracePt t="85377" x="5878513" y="5245100"/>
          <p14:tracePt t="85389" x="5894388" y="5262563"/>
          <p14:tracePt t="85400" x="5902325" y="5270500"/>
          <p14:tracePt t="85412" x="5902325" y="5278438"/>
          <p14:tracePt t="85422" x="5910263" y="5278438"/>
          <p14:tracePt t="85445" x="5918200" y="5286375"/>
          <p14:tracePt t="85468" x="5918200" y="5294313"/>
          <p14:tracePt t="85479" x="5934075" y="5302250"/>
          <p14:tracePt t="85489" x="5949950" y="5302250"/>
          <p14:tracePt t="85502" x="5957888" y="5310188"/>
          <p14:tracePt t="85513" x="5981700" y="5318125"/>
          <p14:tracePt t="85524" x="5997575" y="5326063"/>
          <p14:tracePt t="85536" x="6022975" y="5326063"/>
          <p14:tracePt t="85547" x="6038850" y="5334000"/>
          <p14:tracePt t="85559" x="6054725" y="5334000"/>
          <p14:tracePt t="85569" x="6070600" y="5334000"/>
          <p14:tracePt t="85580" x="6086475" y="5334000"/>
          <p14:tracePt t="85592" x="6102350" y="5334000"/>
          <p14:tracePt t="85603" x="6110288" y="5334000"/>
          <p14:tracePt t="85614" x="6118225" y="5326063"/>
          <p14:tracePt t="85625" x="6126163" y="5326063"/>
          <p14:tracePt t="85648" x="6142038" y="5310188"/>
          <p14:tracePt t="85660" x="6175375" y="5294313"/>
          <p14:tracePt t="85670" x="6215063" y="5278438"/>
          <p14:tracePt t="85682" x="6254750" y="5253038"/>
          <p14:tracePt t="85692" x="6270625" y="5245100"/>
          <p14:tracePt t="85704" x="6286500" y="5245100"/>
          <p14:tracePt t="85715" x="6302375" y="5237163"/>
          <p14:tracePt t="85727" x="6310313" y="5237163"/>
          <p14:tracePt t="85749" x="6310313" y="5229225"/>
          <p14:tracePt t="85762" x="6318250" y="5221288"/>
          <p14:tracePt t="85772" x="6326188" y="5197475"/>
          <p14:tracePt t="85783" x="6335713" y="5189538"/>
          <p14:tracePt t="85796" x="6343650" y="5173663"/>
          <p14:tracePt t="85805" x="6351588" y="5157788"/>
          <p14:tracePt t="85817" x="6359525" y="5149850"/>
          <p14:tracePt t="85839" x="6367463" y="5141913"/>
          <p14:tracePt t="85851" x="6375400" y="5133975"/>
          <p14:tracePt t="85862" x="6391275" y="5126038"/>
          <p14:tracePt t="85873" x="6391275" y="5118100"/>
          <p14:tracePt t="85884" x="6407150" y="5110163"/>
          <p14:tracePt t="85896" x="6423025" y="5110163"/>
          <p14:tracePt t="85907" x="6430963" y="5110163"/>
          <p14:tracePt t="85951" x="6430963" y="5100638"/>
          <p14:tracePt t="86018" x="6423025" y="5100638"/>
          <p14:tracePt t="93185" x="6438900" y="5100638"/>
          <p14:tracePt t="93197" x="6638925" y="5118100"/>
          <p14:tracePt t="93206" x="6767513" y="5133975"/>
          <p14:tracePt t="93220" x="6888163" y="5141913"/>
          <p14:tracePt t="93230" x="6919913" y="5149850"/>
          <p14:tracePt t="93242" x="6927850" y="5149850"/>
          <p14:tracePt t="93287" x="6927850" y="5157788"/>
          <p14:tracePt t="93308" x="6919913" y="5157788"/>
          <p14:tracePt t="93321" x="6904038" y="5173663"/>
          <p14:tracePt t="93332" x="6872288" y="5189538"/>
          <p14:tracePt t="93343" x="6840538" y="5213350"/>
          <p14:tracePt t="93354" x="6791325" y="5237163"/>
          <p14:tracePt t="93365" x="6735763" y="5253038"/>
          <p14:tracePt t="93377" x="6680200" y="5278438"/>
          <p14:tracePt t="93388" x="6638925" y="5286375"/>
          <p14:tracePt t="93399" x="6599238" y="5294313"/>
          <p14:tracePt t="93409" x="6575425" y="5294313"/>
          <p14:tracePt t="93422" x="6535738" y="5302250"/>
          <p14:tracePt t="93433" x="6511925" y="5302250"/>
          <p14:tracePt t="93446" x="6454775" y="5302250"/>
          <p14:tracePt t="93455" x="6399213" y="5294313"/>
          <p14:tracePt t="93467" x="6367463" y="5286375"/>
          <p14:tracePt t="93479" x="6343650" y="5278438"/>
          <p14:tracePt t="93489" x="6302375" y="5270500"/>
          <p14:tracePt t="93500" x="6262688" y="5270500"/>
          <p14:tracePt t="93512" x="6254750" y="5262563"/>
          <p14:tracePt t="93523" x="6246813" y="5262563"/>
          <p14:tracePt t="93534" x="6238875" y="5262563"/>
          <p14:tracePt t="93546" x="6207125" y="5262563"/>
          <p14:tracePt t="93557" x="6134100" y="5262563"/>
          <p14:tracePt t="93568" x="6046788" y="5262563"/>
          <p14:tracePt t="93579" x="5989638" y="5253038"/>
          <p14:tracePt t="93590" x="5942013" y="5253038"/>
          <p14:tracePt t="93602" x="5894388" y="5245100"/>
          <p14:tracePt t="93613" x="5886450" y="5245100"/>
          <p14:tracePt t="93635" x="5878513" y="5253038"/>
          <p14:tracePt t="93647" x="5870575" y="5253038"/>
          <p14:tracePt t="93658" x="5853113" y="5262563"/>
          <p14:tracePt t="93669" x="5837238" y="5262563"/>
          <p14:tracePt t="93680" x="5829300" y="5262563"/>
          <p14:tracePt t="93703" x="5821363" y="5262563"/>
          <p14:tracePt t="93759" x="5813425" y="5262563"/>
          <p14:tracePt t="93770" x="5805488" y="5253038"/>
          <p14:tracePt t="93782" x="5789613" y="5253038"/>
          <p14:tracePt t="93826" x="5797550" y="5253038"/>
          <p14:tracePt t="93849" x="5805488" y="5253038"/>
          <p14:tracePt t="93872" x="5813425" y="5253038"/>
          <p14:tracePt t="93883" x="5821363" y="5253038"/>
          <p14:tracePt t="93894" x="5829300" y="5253038"/>
          <p14:tracePt t="93905" x="5845175" y="5253038"/>
          <p14:tracePt t="93917" x="5870575" y="5253038"/>
          <p14:tracePt t="93929" x="5926138" y="5245100"/>
          <p14:tracePt t="93939" x="6005513" y="5245100"/>
          <p14:tracePt t="93951" x="6054725" y="5245100"/>
          <p14:tracePt t="93962" x="6086475" y="5253038"/>
          <p14:tracePt t="93974" x="6094413" y="5253038"/>
          <p14:tracePt t="93984" x="6110288" y="5253038"/>
          <p14:tracePt t="93996" x="6118225" y="5253038"/>
          <p14:tracePt t="94097" x="6110288" y="5253038"/>
          <p14:tracePt t="94108" x="6102350" y="5253038"/>
          <p14:tracePt t="94119" x="6086475" y="5253038"/>
          <p14:tracePt t="94129" x="6062663" y="5253038"/>
          <p14:tracePt t="94142" x="6022975" y="5253038"/>
          <p14:tracePt t="94153" x="5957888" y="5253038"/>
          <p14:tracePt t="94164" x="5902325" y="5245100"/>
          <p14:tracePt t="94175" x="5870575" y="5245100"/>
          <p14:tracePt t="94187" x="5853113" y="5245100"/>
          <p14:tracePt t="94198" x="5829300" y="5245100"/>
          <p14:tracePt t="94209" x="5813425" y="5245100"/>
          <p14:tracePt t="94230" x="5805488" y="5245100"/>
          <p14:tracePt t="94243" x="5797550" y="5245100"/>
          <p14:tracePt t="94254" x="5789613" y="5237163"/>
          <p14:tracePt t="94277" x="5797550" y="5237163"/>
          <p14:tracePt t="94288" x="5805488" y="5237163"/>
          <p14:tracePt t="94299" x="5813425" y="5237163"/>
          <p14:tracePt t="94311" x="5821363" y="5237163"/>
          <p14:tracePt t="94322" x="5837238" y="5237163"/>
          <p14:tracePt t="94332" x="5862638" y="5237163"/>
          <p14:tracePt t="94346" x="5870575" y="5245100"/>
          <p14:tracePt t="94355" x="5886450" y="5245100"/>
          <p14:tracePt t="94367" x="5902325" y="5245100"/>
          <p14:tracePt t="94379" x="5942013" y="5245100"/>
          <p14:tracePt t="94389" x="5989638" y="5245100"/>
          <p14:tracePt t="94400" x="6013450" y="5253038"/>
          <p14:tracePt t="94413" x="6038850" y="5253038"/>
          <p14:tracePt t="94433" x="6046788" y="5253038"/>
          <p14:tracePt t="94446" x="6046788" y="5262563"/>
          <p14:tracePt t="94467" x="6054725" y="5262563"/>
          <p14:tracePt t="94479" x="6086475" y="5262563"/>
          <p14:tracePt t="94490" x="6118225" y="5270500"/>
          <p14:tracePt t="94502" x="6134100" y="5270500"/>
          <p14:tracePt t="94513" x="6142038" y="5278438"/>
          <p14:tracePt t="94569" x="6142038" y="5270500"/>
          <p14:tracePt t="94580" x="6134100" y="5270500"/>
          <p14:tracePt t="94592" x="6126163" y="5270500"/>
          <p14:tracePt t="94603" x="6110288" y="5270500"/>
          <p14:tracePt t="94614" x="6070600" y="5270500"/>
          <p14:tracePt t="94625" x="5997575" y="5278438"/>
          <p14:tracePt t="94637" x="5942013" y="5278438"/>
          <p14:tracePt t="94648" x="5853113" y="5278438"/>
          <p14:tracePt t="94659" x="5757863" y="5278438"/>
          <p14:tracePt t="94670" x="5684838" y="5278438"/>
          <p14:tracePt t="94682" x="5645150" y="5278438"/>
          <p14:tracePt t="94693" x="5613400" y="5278438"/>
          <p14:tracePt t="94704" x="5589588" y="5278438"/>
          <p14:tracePt t="94715" x="5565775" y="5270500"/>
          <p14:tracePt t="94749" x="5573713" y="5270500"/>
          <p14:tracePt t="94760" x="5589588" y="5270500"/>
          <p14:tracePt t="94772" x="5597525" y="5270500"/>
          <p14:tracePt t="94783" x="5621338" y="5270500"/>
          <p14:tracePt t="94796" x="5629275" y="5270500"/>
          <p14:tracePt t="94805" x="5637213" y="5270500"/>
          <p14:tracePt t="94817" x="5645150" y="5270500"/>
          <p14:tracePt t="94829" x="5668963" y="5270500"/>
          <p14:tracePt t="94839" x="5710238" y="5270500"/>
          <p14:tracePt t="94851" x="5757863" y="5270500"/>
          <p14:tracePt t="94862" x="5797550" y="5278438"/>
          <p14:tracePt t="94873" x="5829300" y="5278438"/>
          <p14:tracePt t="94884" x="5862638" y="5278438"/>
          <p14:tracePt t="94896" x="5886450" y="5278438"/>
          <p14:tracePt t="94907" x="5910263" y="5278438"/>
          <p14:tracePt t="94918" x="5949950" y="5278438"/>
          <p14:tracePt t="94929" x="6005513" y="5278438"/>
          <p14:tracePt t="94940" x="6078538" y="5286375"/>
          <p14:tracePt t="94952" x="6126163" y="5286375"/>
          <p14:tracePt t="94964" x="6175375" y="5286375"/>
          <p14:tracePt t="94974" x="6183313" y="5286375"/>
          <p14:tracePt t="95075" x="6165850" y="5286375"/>
          <p14:tracePt t="95087" x="6118225" y="5294313"/>
          <p14:tracePt t="95096" x="6062663" y="5294313"/>
          <p14:tracePt t="95107" x="5973763" y="5286375"/>
          <p14:tracePt t="95119" x="5878513" y="5278438"/>
          <p14:tracePt t="95130" x="5781675" y="5262563"/>
          <p14:tracePt t="95143" x="5726113" y="5253038"/>
          <p14:tracePt t="95153" x="5661025" y="5237163"/>
          <p14:tracePt t="95163" x="5621338" y="5237163"/>
          <p14:tracePt t="95175" x="5605463" y="5237163"/>
          <p14:tracePt t="95187" x="5597525" y="5237163"/>
          <p14:tracePt t="95244" x="5605463" y="5237163"/>
          <p14:tracePt t="95254" x="5621338" y="5237163"/>
          <p14:tracePt t="95267" x="5637213" y="5237163"/>
          <p14:tracePt t="95279" x="5645150" y="5237163"/>
          <p14:tracePt t="95289" x="5676900" y="5237163"/>
          <p14:tracePt t="95300" x="5718175" y="5237163"/>
          <p14:tracePt t="95312" x="5797550" y="5245100"/>
          <p14:tracePt t="95323" x="5878513" y="5253038"/>
          <p14:tracePt t="95334" x="5957888" y="5270500"/>
          <p14:tracePt t="95346" x="5989638" y="5278438"/>
          <p14:tracePt t="95412" x="5997575" y="5278438"/>
          <p14:tracePt t="95425" x="6046788" y="5278438"/>
          <p14:tracePt t="95435" x="6165850" y="5278438"/>
          <p14:tracePt t="95447" x="6262688" y="5302250"/>
          <p14:tracePt t="95458" x="6302375" y="5318125"/>
          <p14:tracePt t="95525" x="6286500" y="5318125"/>
          <p14:tracePt t="95536" x="6270625" y="5318125"/>
          <p14:tracePt t="95546" x="6246813" y="5318125"/>
          <p14:tracePt t="95559" x="6215063" y="5318125"/>
          <p14:tracePt t="95570" x="6199188" y="5318125"/>
          <p14:tracePt t="95582" x="6175375" y="5318125"/>
          <p14:tracePt t="95593" x="6165850" y="5318125"/>
          <p14:tracePt t="95604" x="6126163" y="5310188"/>
          <p14:tracePt t="95615" x="6094413" y="5310188"/>
          <p14:tracePt t="95627" x="6054725" y="5302250"/>
          <p14:tracePt t="95638" x="6030913" y="5302250"/>
          <p14:tracePt t="95649" x="5989638" y="5294313"/>
          <p14:tracePt t="95661" x="5965825" y="5294313"/>
          <p14:tracePt t="95672" x="5957888" y="5286375"/>
          <p14:tracePt t="95728" x="5957888" y="5294313"/>
          <p14:tracePt t="95818" x="5949950" y="5294313"/>
          <p14:tracePt t="95829" x="5926138" y="5294313"/>
          <p14:tracePt t="95841" x="5878513" y="5294313"/>
          <p14:tracePt t="95852" x="5797550" y="5294313"/>
          <p14:tracePt t="95863" x="5718175" y="5286375"/>
          <p14:tracePt t="95874" x="5684838" y="5278438"/>
          <p14:tracePt t="95885" x="5668963" y="5278438"/>
          <p14:tracePt t="95907" x="5676900" y="5278438"/>
          <p14:tracePt t="95997" x="5684838" y="5278438"/>
          <p14:tracePt t="96020" x="5710238" y="5278438"/>
          <p14:tracePt t="96032" x="5741988" y="5278438"/>
          <p14:tracePt t="96043" x="5813425" y="5278438"/>
          <p14:tracePt t="96054" x="5878513" y="5278438"/>
          <p14:tracePt t="96065" x="5934075" y="5278438"/>
          <p14:tracePt t="96075" x="5965825" y="5286375"/>
          <p14:tracePt t="96087" x="5989638" y="5286375"/>
          <p14:tracePt t="96099" x="6005513" y="5286375"/>
          <p14:tracePt t="96111" x="6030913" y="5286375"/>
          <p14:tracePt t="96122" x="6038850" y="5286375"/>
          <p14:tracePt t="96132" x="6046788" y="5286375"/>
          <p14:tracePt t="96144" x="6054725" y="5286375"/>
          <p14:tracePt t="96156" x="6078538" y="5286375"/>
          <p14:tracePt t="96167" x="6126163" y="5294313"/>
          <p14:tracePt t="96176" x="6207125" y="5302250"/>
          <p14:tracePt t="96189" x="6262688" y="5310188"/>
          <p14:tracePt t="96200" x="6286500" y="5326063"/>
          <p14:tracePt t="96212" x="6302375" y="5326063"/>
          <p14:tracePt t="96290" x="6286500" y="5326063"/>
          <p14:tracePt t="96302" x="6254750" y="5326063"/>
          <p14:tracePt t="96313" x="6191250" y="5318125"/>
          <p14:tracePt t="96324" x="6126163" y="5318125"/>
          <p14:tracePt t="96334" x="5997575" y="5302250"/>
          <p14:tracePt t="96346" x="5837238" y="5278438"/>
          <p14:tracePt t="96356" x="5710238" y="5270500"/>
          <p14:tracePt t="96367" x="5653088" y="5262563"/>
          <p14:tracePt t="96379" x="5621338" y="5253038"/>
          <p14:tracePt t="96390" x="5613400" y="5253038"/>
          <p14:tracePt t="96401" x="5605463" y="5253038"/>
          <p14:tracePt t="96446" x="5621338" y="5253038"/>
          <p14:tracePt t="96457" x="5645150" y="5253038"/>
          <p14:tracePt t="96469" x="5661025" y="5253038"/>
          <p14:tracePt t="96480" x="5668963" y="5253038"/>
          <p14:tracePt t="96491" x="5676900" y="5262563"/>
          <p14:tracePt t="96514" x="5684838" y="5262563"/>
          <p14:tracePt t="96560" x="5692775" y="5262563"/>
          <p14:tracePt t="96572" x="5710238" y="5262563"/>
          <p14:tracePt t="96583" x="5734050" y="5270500"/>
          <p14:tracePt t="96596" x="5789613" y="5270500"/>
          <p14:tracePt t="96605" x="5845175" y="5278438"/>
          <p14:tracePt t="96617" x="5910263" y="5278438"/>
          <p14:tracePt t="96629" x="5934075" y="5286375"/>
          <p14:tracePt t="96639" x="5942013" y="5286375"/>
          <p14:tracePt t="96707" x="5949950" y="5286375"/>
          <p14:tracePt t="96718" x="5965825" y="5286375"/>
          <p14:tracePt t="96729" x="5973763" y="5286375"/>
          <p14:tracePt t="96740" x="5981700" y="5286375"/>
          <p14:tracePt t="96807" x="5989638" y="5286375"/>
          <p14:tracePt t="96819" x="5997575" y="5286375"/>
          <p14:tracePt t="96830" x="6013450" y="5286375"/>
          <p14:tracePt t="96842" x="6022975" y="5286375"/>
          <p14:tracePt t="96878" x="6030913" y="5286375"/>
          <p14:tracePt t="96898" x="6038850" y="5286375"/>
          <p14:tracePt t="96909" x="6054725" y="5286375"/>
          <p14:tracePt t="96920" x="6070600" y="5286375"/>
          <p14:tracePt t="96932" x="6078538" y="5286375"/>
          <p14:tracePt t="96944" x="6086475" y="5286375"/>
          <p14:tracePt t="96954" x="6094413" y="5286375"/>
          <p14:tracePt t="96977" x="6102350" y="5286375"/>
          <p14:tracePt t="96988" x="6118225" y="5286375"/>
          <p14:tracePt t="96998" x="6126163" y="5286375"/>
          <p14:tracePt t="97033" x="6134100" y="5286375"/>
          <p14:tracePt t="97046" x="6126163" y="5286375"/>
          <p14:tracePt t="97056" x="6102350" y="5294313"/>
          <p14:tracePt t="97067" x="6046788" y="5294313"/>
          <p14:tracePt t="97079" x="5965825" y="5286375"/>
          <p14:tracePt t="97089" x="5902325" y="5278438"/>
          <p14:tracePt t="97099" x="5870575" y="5278438"/>
          <p14:tracePt t="97113" x="5837238" y="5278438"/>
          <p14:tracePt t="97123" x="5805488" y="5278438"/>
          <p14:tracePt t="97134" x="5781675" y="5278438"/>
          <p14:tracePt t="97247" x="5789613" y="5278438"/>
          <p14:tracePt t="97258" x="5813425" y="5278438"/>
          <p14:tracePt t="97269" x="5853113" y="5278438"/>
          <p14:tracePt t="97280" x="5894388" y="5286375"/>
          <p14:tracePt t="97292" x="5918200" y="5294313"/>
          <p14:tracePt t="97302" x="5934075" y="5302250"/>
          <p14:tracePt t="97314" x="5949950" y="5302250"/>
          <p14:tracePt t="97348" x="5957888" y="5302250"/>
          <p14:tracePt t="97359" x="5965825" y="5302250"/>
          <p14:tracePt t="97370" x="5989638" y="5302250"/>
          <p14:tracePt t="97382" x="6022975" y="5302250"/>
          <p14:tracePt t="97393" x="6062663" y="5302250"/>
          <p14:tracePt t="97404" x="6086475" y="5310188"/>
          <p14:tracePt t="97416" x="6118225" y="5310188"/>
          <p14:tracePt t="97427" x="6126163" y="5310188"/>
          <p14:tracePt t="97439" x="6134100" y="5310188"/>
          <p14:tracePt t="97663" x="6142038" y="5310188"/>
          <p14:tracePt t="97674" x="6149975" y="5310188"/>
          <p14:tracePt t="97685" x="6165850" y="5310188"/>
          <p14:tracePt t="97697" x="6175375" y="5310188"/>
          <p14:tracePt t="99125" x="6183313" y="5302250"/>
          <p14:tracePt t="99137" x="6191250" y="5302250"/>
          <p14:tracePt t="99146" x="6199188" y="5302250"/>
          <p14:tracePt t="99160" x="6207125" y="5302250"/>
          <p14:tracePt t="99182" x="6215063" y="5302250"/>
          <p14:tracePt t="99812" x="6207125" y="5294313"/>
          <p14:tracePt t="99823" x="6199188" y="5286375"/>
          <p14:tracePt t="99834" x="6191250" y="5278438"/>
          <p14:tracePt t="99845" x="6183313" y="5278438"/>
          <p14:tracePt t="99880" x="6175375" y="5278438"/>
          <p14:tracePt t="99890" x="6157913" y="5278438"/>
          <p14:tracePt t="99902" x="6142038" y="5286375"/>
          <p14:tracePt t="99913" x="6126163" y="5294313"/>
          <p14:tracePt t="99924" x="6110288" y="5302250"/>
          <p14:tracePt t="99935" x="6102350" y="5302250"/>
          <p14:tracePt t="99947" x="6102350" y="5310188"/>
          <p14:tracePt t="99958" x="6094413" y="5310188"/>
          <p14:tracePt t="99968" x="6086475" y="5318125"/>
          <p14:tracePt t="99980" x="6078538" y="5318125"/>
          <p14:tracePt t="99992" x="6070600" y="5318125"/>
          <p14:tracePt t="100003" x="6054725" y="5318125"/>
          <p14:tracePt t="100014" x="6046788" y="5318125"/>
          <p14:tracePt t="100026" x="6038850" y="5326063"/>
          <p14:tracePt t="100059" x="6030913" y="5326063"/>
          <p14:tracePt t="100068" x="6013450" y="5326063"/>
          <p14:tracePt t="100082" x="5973763" y="5326063"/>
          <p14:tracePt t="100093" x="5934075" y="5326063"/>
          <p14:tracePt t="100102" x="5902325" y="5326063"/>
          <p14:tracePt t="100114" x="5878513" y="5318125"/>
          <p14:tracePt t="100127" x="5862638" y="5318125"/>
          <p14:tracePt t="100137" x="5853113" y="5318125"/>
          <p14:tracePt t="100181" x="5845175" y="5318125"/>
          <p14:tracePt t="100192" x="5829300" y="5310188"/>
          <p14:tracePt t="100205" x="5813425" y="5310188"/>
          <p14:tracePt t="100217" x="5805488" y="5302250"/>
          <p14:tracePt t="100229" x="5789613" y="5294313"/>
          <p14:tracePt t="100239" x="5781675" y="5286375"/>
          <p14:tracePt t="100250" x="5773738" y="5278438"/>
          <p14:tracePt t="100262" x="5773738" y="5270500"/>
          <p14:tracePt t="100272" x="5765800" y="5253038"/>
          <p14:tracePt t="100284" x="5757863" y="5237163"/>
          <p14:tracePt t="100296" x="5749925" y="5229225"/>
          <p14:tracePt t="100307" x="5749925" y="5205413"/>
          <p14:tracePt t="100318" x="5741988" y="5189538"/>
          <p14:tracePt t="100330" x="5741988" y="5165725"/>
          <p14:tracePt t="100340" x="5741988" y="5149850"/>
          <p14:tracePt t="100350" x="5741988" y="5126038"/>
          <p14:tracePt t="100363" x="5741988" y="5100638"/>
          <p14:tracePt t="100374" x="5741988" y="5068888"/>
          <p14:tracePt t="100385" x="5741988" y="5053013"/>
          <p14:tracePt t="100397" x="5741988" y="5021263"/>
          <p14:tracePt t="100409" x="5741988" y="4989513"/>
          <p14:tracePt t="100419" x="5741988" y="4957763"/>
          <p14:tracePt t="100430" x="5749925" y="4932363"/>
          <p14:tracePt t="100442" x="5773738" y="4900613"/>
          <p14:tracePt t="100453" x="5813425" y="4868863"/>
          <p14:tracePt t="100464" x="5878513" y="4837113"/>
          <p14:tracePt t="100475" x="5918200" y="4821238"/>
          <p14:tracePt t="100487" x="5957888" y="4795838"/>
          <p14:tracePt t="100498" x="5989638" y="4787900"/>
          <p14:tracePt t="100509" x="5997575" y="4779963"/>
          <p14:tracePt t="100520" x="6005513" y="4772025"/>
          <p14:tracePt t="100532" x="6005513" y="4756150"/>
          <p14:tracePt t="100543" x="6013450" y="4748213"/>
          <p14:tracePt t="100553" x="6022975" y="4740275"/>
          <p14:tracePt t="100565" x="6022975" y="4732338"/>
          <p14:tracePt t="100577" x="6038850" y="4724400"/>
          <p14:tracePt t="100588" x="6046788" y="4724400"/>
          <p14:tracePt t="100599" x="6070600" y="4716463"/>
          <p14:tracePt t="100621" x="6126163" y="4716463"/>
          <p14:tracePt t="100633" x="6149975" y="4716463"/>
          <p14:tracePt t="100646" x="6175375" y="4716463"/>
          <p14:tracePt t="100656" x="6183313" y="4724400"/>
          <p14:tracePt t="100667" x="6191250" y="4724400"/>
          <p14:tracePt t="100679" x="6199188" y="4724400"/>
          <p14:tracePt t="100689" x="6199188" y="4732338"/>
          <p14:tracePt t="100700" x="6207125" y="4740275"/>
          <p14:tracePt t="100712" x="6215063" y="4748213"/>
          <p14:tracePt t="100723" x="6230938" y="4772025"/>
          <p14:tracePt t="100734" x="6254750" y="4805363"/>
          <p14:tracePt t="100746" x="6286500" y="4852988"/>
          <p14:tracePt t="100757" x="6302375" y="4876800"/>
          <p14:tracePt t="100768" x="6318250" y="4908550"/>
          <p14:tracePt t="100779" x="6326188" y="4940300"/>
          <p14:tracePt t="100790" x="6343650" y="4965700"/>
          <p14:tracePt t="100802" x="6343650" y="4973638"/>
          <p14:tracePt t="100813" x="6351588" y="4997450"/>
          <p14:tracePt t="100824" x="6359525" y="5013325"/>
          <p14:tracePt t="100835" x="6367463" y="5021263"/>
          <p14:tracePt t="100847" x="6367463" y="5029200"/>
          <p14:tracePt t="100858" x="6367463" y="5037138"/>
          <p14:tracePt t="100880" x="6367463" y="5045075"/>
          <p14:tracePt t="100892" x="6359525" y="5053013"/>
          <p14:tracePt t="100925" x="6359525" y="5060950"/>
          <p14:tracePt t="100970" x="6359525" y="5068888"/>
          <p14:tracePt t="100992" x="6351588" y="5076825"/>
          <p14:tracePt t="101015" x="6351588" y="5084763"/>
          <p14:tracePt t="101072" x="6351588" y="5092700"/>
          <p14:tracePt t="101092" x="6351588" y="5100638"/>
          <p14:tracePt t="101173" x="6359525" y="5100638"/>
          <p14:tracePt t="101184" x="6367463" y="5100638"/>
          <p14:tracePt t="101194" x="6375400" y="5100638"/>
          <p14:tracePt t="101241" x="6367463" y="5100638"/>
          <p14:tracePt t="111613" x="6399213" y="5100638"/>
          <p14:tracePt t="111622" x="6496050" y="5110163"/>
          <p14:tracePt t="111635" x="6615113" y="5110163"/>
          <p14:tracePt t="111650" x="6656388" y="5110163"/>
          <p14:tracePt t="111658" x="6664325" y="5118100"/>
          <p14:tracePt t="111680" x="6664325" y="5133975"/>
          <p14:tracePt t="111692" x="6664325" y="5149850"/>
          <p14:tracePt t="111703" x="6680200" y="5189538"/>
          <p14:tracePt t="111714" x="6711950" y="5237163"/>
          <p14:tracePt t="111725" x="6759575" y="5294313"/>
          <p14:tracePt t="111737" x="6800850" y="5349875"/>
          <p14:tracePt t="111748" x="6816725" y="5389563"/>
          <p14:tracePt t="111760" x="6824663" y="5430838"/>
          <p14:tracePt t="111771" x="6832600" y="5478463"/>
          <p14:tracePt t="111782" x="6832600" y="5518150"/>
          <p14:tracePt t="111793" x="6832600" y="5557838"/>
          <p14:tracePt t="111804" x="6832600" y="5638800"/>
          <p14:tracePt t="111815" x="6816725" y="5735638"/>
          <p14:tracePt t="111827" x="6791325" y="5846763"/>
          <p14:tracePt t="111838" x="6759575" y="5919788"/>
          <p14:tracePt t="111849" x="6719888" y="6032500"/>
          <p14:tracePt t="111860" x="6704013" y="6103938"/>
          <p14:tracePt t="111872" x="6688138" y="6167438"/>
          <p14:tracePt t="111883" x="6688138" y="6192838"/>
          <p14:tracePt t="111896" x="6688138" y="6216650"/>
          <p14:tracePt t="111905" x="6696075" y="6232525"/>
          <p14:tracePt t="111917" x="6696075" y="6264275"/>
          <p14:tracePt t="111929" x="6688138" y="6296025"/>
          <p14:tracePt t="111940" x="6656388" y="6337300"/>
          <p14:tracePt t="111950" x="6607175" y="6376988"/>
          <p14:tracePt t="111963" x="6567488" y="6408738"/>
          <p14:tracePt t="111973" x="6551613" y="6424613"/>
          <p14:tracePt t="111984" x="6543675" y="6432550"/>
          <p14:tracePt t="111996" x="6543675" y="6440488"/>
          <p14:tracePt t="112007" x="6535738" y="6440488"/>
          <p14:tracePt t="112051" x="6511925" y="6440488"/>
          <p14:tracePt t="112063" x="6478588" y="6440488"/>
          <p14:tracePt t="112074" x="6446838" y="6456363"/>
          <p14:tracePt t="112085" x="6438900" y="6464300"/>
          <p14:tracePt t="112097" x="6438900" y="6481763"/>
          <p14:tracePt t="112119" x="6438900" y="6489700"/>
          <p14:tracePt t="112131" x="6438900" y="6513513"/>
          <p14:tracePt t="112141" x="6438900" y="6529388"/>
          <p14:tracePt t="112164" x="6438900" y="6537325"/>
          <p14:tracePt t="112187" x="6446838" y="6561138"/>
          <p14:tracePt t="112208" x="6438900" y="6569075"/>
          <p14:tracePt t="112266" x="6430963" y="6569075"/>
          <p14:tracePt t="112289" x="6430963" y="6577013"/>
          <p14:tracePt t="112322" x="6430963" y="6584950"/>
          <p14:tracePt t="112333" x="6438900" y="6584950"/>
          <p14:tracePt t="112343" x="6454775" y="6584950"/>
          <p14:tracePt t="112355" x="6488113" y="6600825"/>
          <p14:tracePt t="112367" x="6503988" y="6608763"/>
          <p14:tracePt t="112379" x="6519863" y="660876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aphic 38">
            <a:extLst>
              <a:ext uri="{FF2B5EF4-FFF2-40B4-BE49-F238E27FC236}">
                <a16:creationId xmlns:a16="http://schemas.microsoft.com/office/drawing/2014/main" id="{F0E417D8-88AA-4184-A08D-DEF97C6C9E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88162" y="1878862"/>
            <a:ext cx="1591877" cy="788510"/>
            <a:chOff x="2267504" y="2540250"/>
            <a:chExt cx="1990951" cy="739640"/>
          </a:xfrm>
          <a:solidFill>
            <a:schemeClr val="bg1"/>
          </a:solidFill>
        </p:grpSpPr>
        <p:sp>
          <p:nvSpPr>
            <p:cNvPr id="15" name="Freeform: Shape 14">
              <a:extLst>
                <a:ext uri="{FF2B5EF4-FFF2-40B4-BE49-F238E27FC236}">
                  <a16:creationId xmlns:a16="http://schemas.microsoft.com/office/drawing/2014/main" id="{FCB4E045-9FB0-41C4-AC74-479EA20D8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21C7A48-09EB-4AF0-84CB-7EE408C2C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8" name="Rectangle 17">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5794" y="1319234"/>
            <a:ext cx="4241293" cy="4981532"/>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6E5F32-B5B2-45E3-9C18-BBC9005C4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5794" y="1319234"/>
            <a:ext cx="4241293" cy="4981532"/>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545E68B-E61B-4EAE-9672-3A52AEC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219" y="1244087"/>
            <a:ext cx="4199562" cy="493251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5C940CB-5DA5-62A1-5DAF-DBF4B3A5265B}"/>
              </a:ext>
            </a:extLst>
          </p:cNvPr>
          <p:cNvSpPr>
            <a:spLocks noGrp="1"/>
          </p:cNvSpPr>
          <p:nvPr>
            <p:ph type="title"/>
          </p:nvPr>
        </p:nvSpPr>
        <p:spPr>
          <a:xfrm>
            <a:off x="3235656" y="1552222"/>
            <a:ext cx="3751701" cy="3342663"/>
          </a:xfrm>
        </p:spPr>
        <p:txBody>
          <a:bodyPr vert="horz" lIns="91440" tIns="45720" rIns="91440" bIns="45720" rtlCol="0" anchor="b">
            <a:normAutofit/>
          </a:bodyPr>
          <a:lstStyle/>
          <a:p>
            <a:pPr algn="ctr">
              <a:spcBef>
                <a:spcPct val="0"/>
              </a:spcBef>
            </a:pPr>
            <a:r>
              <a:rPr lang="en-US" sz="4000" kern="1200">
                <a:solidFill>
                  <a:schemeClr val="bg1"/>
                </a:solidFill>
                <a:latin typeface="+mj-lt"/>
                <a:ea typeface="+mj-ea"/>
                <a:cs typeface="+mj-cs"/>
              </a:rPr>
              <a:t>IN PERSON ATTENDANCE INCENTIVE</a:t>
            </a:r>
          </a:p>
        </p:txBody>
      </p:sp>
      <p:sp>
        <p:nvSpPr>
          <p:cNvPr id="7" name="Text Placeholder 6">
            <a:extLst>
              <a:ext uri="{FF2B5EF4-FFF2-40B4-BE49-F238E27FC236}">
                <a16:creationId xmlns:a16="http://schemas.microsoft.com/office/drawing/2014/main" id="{3A89C17D-1E16-B105-0F5D-EB56BCC3D17F}"/>
              </a:ext>
            </a:extLst>
          </p:cNvPr>
          <p:cNvSpPr>
            <a:spLocks noGrp="1"/>
          </p:cNvSpPr>
          <p:nvPr>
            <p:ph type="body" idx="1"/>
          </p:nvPr>
        </p:nvSpPr>
        <p:spPr>
          <a:xfrm>
            <a:off x="3553509" y="4997192"/>
            <a:ext cx="3020392" cy="901782"/>
          </a:xfrm>
        </p:spPr>
        <p:txBody>
          <a:bodyPr vert="horz" lIns="91440" tIns="45720" rIns="91440" bIns="45720" rtlCol="0">
            <a:normAutofit/>
          </a:bodyPr>
          <a:lstStyle/>
          <a:p>
            <a:pPr marL="0" indent="0" algn="ctr">
              <a:spcBef>
                <a:spcPts val="1000"/>
              </a:spcBef>
            </a:pPr>
            <a:r>
              <a:rPr lang="en-US" sz="1900" kern="1200" dirty="0">
                <a:solidFill>
                  <a:schemeClr val="bg1"/>
                </a:solidFill>
                <a:latin typeface="+mn-lt"/>
                <a:ea typeface="+mn-ea"/>
                <a:cs typeface="+mn-cs"/>
              </a:rPr>
              <a:t>BONUS POINT</a:t>
            </a:r>
          </a:p>
          <a:p>
            <a:pPr marL="0" indent="0" algn="ctr">
              <a:spcBef>
                <a:spcPts val="1000"/>
              </a:spcBef>
            </a:pPr>
            <a:r>
              <a:rPr lang="en-US" sz="1900" kern="1200" dirty="0">
                <a:solidFill>
                  <a:schemeClr val="bg1"/>
                </a:solidFill>
                <a:latin typeface="+mn-lt"/>
                <a:ea typeface="+mn-ea"/>
                <a:cs typeface="+mn-cs"/>
              </a:rPr>
              <a:t>CLASS VS. </a:t>
            </a:r>
            <a:r>
              <a:rPr lang="en-US" sz="1900" kern="1200">
                <a:solidFill>
                  <a:schemeClr val="bg1"/>
                </a:solidFill>
                <a:latin typeface="+mn-lt"/>
                <a:ea typeface="+mn-ea"/>
                <a:cs typeface="+mn-cs"/>
              </a:rPr>
              <a:t>D20</a:t>
            </a:r>
          </a:p>
        </p:txBody>
      </p:sp>
      <p:sp>
        <p:nvSpPr>
          <p:cNvPr id="24" name="Graphic 212">
            <a:extLst>
              <a:ext uri="{FF2B5EF4-FFF2-40B4-BE49-F238E27FC236}">
                <a16:creationId xmlns:a16="http://schemas.microsoft.com/office/drawing/2014/main" id="{63DD1BD1-81FE-4F15-A934-E9AE94AE9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407" y="914778"/>
            <a:ext cx="634000" cy="84533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Graphic 212">
            <a:extLst>
              <a:ext uri="{FF2B5EF4-FFF2-40B4-BE49-F238E27FC236}">
                <a16:creationId xmlns:a16="http://schemas.microsoft.com/office/drawing/2014/main" id="{120AB9A0-C0C4-43DA-9A34-FA3A4079D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407" y="914778"/>
            <a:ext cx="634000" cy="84533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Oval 27">
            <a:extLst>
              <a:ext uri="{FF2B5EF4-FFF2-40B4-BE49-F238E27FC236}">
                <a16:creationId xmlns:a16="http://schemas.microsoft.com/office/drawing/2014/main" id="{98815DD1-EC9D-4BE1-846B-8BEF57D39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293" y="4048327"/>
            <a:ext cx="487177" cy="649569"/>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CB78D2B9-C9C4-4A37-A12C-A09FC1158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293" y="4048327"/>
            <a:ext cx="487177" cy="64956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aphic 4">
            <a:extLst>
              <a:ext uri="{FF2B5EF4-FFF2-40B4-BE49-F238E27FC236}">
                <a16:creationId xmlns:a16="http://schemas.microsoft.com/office/drawing/2014/main" id="{DFC7EBB5-848C-4B1C-BE84-4CF07E905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49725" y="4307171"/>
            <a:ext cx="880126" cy="1173504"/>
            <a:chOff x="5829300" y="3162300"/>
            <a:chExt cx="532256" cy="532257"/>
          </a:xfrm>
          <a:solidFill>
            <a:schemeClr val="bg1"/>
          </a:solidFill>
        </p:grpSpPr>
        <p:sp>
          <p:nvSpPr>
            <p:cNvPr id="33" name="Freeform: Shape 32">
              <a:extLst>
                <a:ext uri="{FF2B5EF4-FFF2-40B4-BE49-F238E27FC236}">
                  <a16:creationId xmlns:a16="http://schemas.microsoft.com/office/drawing/2014/main" id="{0F8315F3-A078-427A-92BE-34EC9E574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FAF5C-63B0-43FB-80BE-CC45D99F5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AD937F2-A44A-479C-A7EB-4EE7686A9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7834CC3-9461-418F-A593-FC09CD79B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D68AA1C-0667-46EE-A8BE-CAAA3EAF9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0F403B5-430A-450F-97C1-73160966C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B38EBB0-5161-46F3-83D7-D9F478B1A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47EDFA5-AD01-40BE-91A2-A0C178622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6E0C47E-FE2F-4A8C-942E-1026D02D3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A309DA7-4C25-40F5-AC21-DA06D9C98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290F5FA-D4BF-4264-A8E9-365566EC7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47FD6B5-9B47-4500-9D65-7BD217301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CA06612-80DE-4467-A50C-0CB390D67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8537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common case that often gets (mis)treated with ANOVA (and linear models in general)</a:t>
            </a:r>
            <a:endParaRPr dirty="0"/>
          </a:p>
        </p:txBody>
      </p:sp>
      <p:graphicFrame>
        <p:nvGraphicFramePr>
          <p:cNvPr id="4" name="Table 3">
            <a:extLst>
              <a:ext uri="{FF2B5EF4-FFF2-40B4-BE49-F238E27FC236}">
                <a16:creationId xmlns:a16="http://schemas.microsoft.com/office/drawing/2014/main" id="{900D645C-804C-A743-B5A5-673132E4B844}"/>
              </a:ext>
            </a:extLst>
          </p:cNvPr>
          <p:cNvGraphicFramePr>
            <a:graphicFrameLocks noGrp="1"/>
          </p:cNvGraphicFramePr>
          <p:nvPr>
            <p:extLst>
              <p:ext uri="{D42A27DB-BD31-4B8C-83A1-F6EECF244321}">
                <p14:modId xmlns:p14="http://schemas.microsoft.com/office/powerpoint/2010/main" val="1329168632"/>
              </p:ext>
            </p:extLst>
          </p:nvPr>
        </p:nvGraphicFramePr>
        <p:xfrm>
          <a:off x="1556797" y="2206739"/>
          <a:ext cx="4131732" cy="4155558"/>
        </p:xfrm>
        <a:graphic>
          <a:graphicData uri="http://schemas.openxmlformats.org/drawingml/2006/table">
            <a:tbl>
              <a:tblPr firstRow="1" firstCol="1" bandRow="1">
                <a:tableStyleId>{35758FB7-9AC5-4552-8A53-C91805E547FA}</a:tableStyleId>
              </a:tblPr>
              <a:tblGrid>
                <a:gridCol w="1377244">
                  <a:extLst>
                    <a:ext uri="{9D8B030D-6E8A-4147-A177-3AD203B41FA5}">
                      <a16:colId xmlns:a16="http://schemas.microsoft.com/office/drawing/2014/main" val="777074445"/>
                    </a:ext>
                  </a:extLst>
                </a:gridCol>
                <a:gridCol w="1377244">
                  <a:extLst>
                    <a:ext uri="{9D8B030D-6E8A-4147-A177-3AD203B41FA5}">
                      <a16:colId xmlns:a16="http://schemas.microsoft.com/office/drawing/2014/main" val="2493678111"/>
                    </a:ext>
                  </a:extLst>
                </a:gridCol>
                <a:gridCol w="1377244">
                  <a:extLst>
                    <a:ext uri="{9D8B030D-6E8A-4147-A177-3AD203B41FA5}">
                      <a16:colId xmlns:a16="http://schemas.microsoft.com/office/drawing/2014/main" val="83220105"/>
                    </a:ext>
                  </a:extLst>
                </a:gridCol>
              </a:tblGrid>
              <a:tr h="692593">
                <a:tc>
                  <a:txBody>
                    <a:bodyPr/>
                    <a:lstStyle/>
                    <a:p>
                      <a:pPr algn="ctr"/>
                      <a:r>
                        <a:rPr lang="en-US" dirty="0"/>
                        <a:t>Patient</a:t>
                      </a:r>
                    </a:p>
                  </a:txBody>
                  <a:tcPr/>
                </a:tc>
                <a:tc>
                  <a:txBody>
                    <a:bodyPr/>
                    <a:lstStyle/>
                    <a:p>
                      <a:pPr algn="ctr"/>
                      <a:r>
                        <a:rPr lang="en-US" dirty="0"/>
                        <a:t>Model I Result</a:t>
                      </a:r>
                    </a:p>
                  </a:txBody>
                  <a:tcPr/>
                </a:tc>
                <a:tc>
                  <a:txBody>
                    <a:bodyPr/>
                    <a:lstStyle/>
                    <a:p>
                      <a:pPr algn="ctr"/>
                      <a:r>
                        <a:rPr lang="en-US" dirty="0"/>
                        <a:t>Model II Result</a:t>
                      </a:r>
                    </a:p>
                  </a:txBody>
                  <a:tcPr/>
                </a:tc>
                <a:extLst>
                  <a:ext uri="{0D108BD9-81ED-4DB2-BD59-A6C34878D82A}">
                    <a16:rowId xmlns:a16="http://schemas.microsoft.com/office/drawing/2014/main" val="124537201"/>
                  </a:ext>
                </a:extLst>
              </a:tr>
              <a:tr h="692593">
                <a:tc>
                  <a:txBody>
                    <a:bodyPr/>
                    <a:lstStyle/>
                    <a:p>
                      <a:pPr algn="ctr"/>
                      <a:r>
                        <a:rPr lang="en-US" dirty="0"/>
                        <a:t>a</a:t>
                      </a:r>
                    </a:p>
                  </a:txBody>
                  <a:tcPr/>
                </a:tc>
                <a:tc>
                  <a:txBody>
                    <a:bodyPr/>
                    <a:lstStyle/>
                    <a:p>
                      <a:pPr algn="ctr"/>
                      <a:r>
                        <a:rPr lang="en-US" dirty="0"/>
                        <a:t>75</a:t>
                      </a:r>
                    </a:p>
                  </a:txBody>
                  <a:tcPr/>
                </a:tc>
                <a:tc>
                  <a:txBody>
                    <a:bodyPr/>
                    <a:lstStyle/>
                    <a:p>
                      <a:pPr algn="ctr"/>
                      <a:r>
                        <a:rPr lang="en-US" dirty="0"/>
                        <a:t>78</a:t>
                      </a:r>
                    </a:p>
                  </a:txBody>
                  <a:tcPr/>
                </a:tc>
                <a:extLst>
                  <a:ext uri="{0D108BD9-81ED-4DB2-BD59-A6C34878D82A}">
                    <a16:rowId xmlns:a16="http://schemas.microsoft.com/office/drawing/2014/main" val="1636685100"/>
                  </a:ext>
                </a:extLst>
              </a:tr>
              <a:tr h="692593">
                <a:tc>
                  <a:txBody>
                    <a:bodyPr/>
                    <a:lstStyle/>
                    <a:p>
                      <a:pPr algn="ctr"/>
                      <a:r>
                        <a:rPr lang="en-US" dirty="0"/>
                        <a:t>1</a:t>
                      </a:r>
                    </a:p>
                  </a:txBody>
                  <a:tcPr/>
                </a:tc>
                <a:tc>
                  <a:txBody>
                    <a:bodyPr/>
                    <a:lstStyle/>
                    <a:p>
                      <a:pPr algn="ctr"/>
                      <a:r>
                        <a:rPr lang="en-US" dirty="0"/>
                        <a:t>84</a:t>
                      </a:r>
                    </a:p>
                  </a:txBody>
                  <a:tcPr/>
                </a:tc>
                <a:tc>
                  <a:txBody>
                    <a:bodyPr/>
                    <a:lstStyle/>
                    <a:p>
                      <a:pPr algn="ctr"/>
                      <a:r>
                        <a:rPr lang="en-US" dirty="0"/>
                        <a:t>98</a:t>
                      </a:r>
                    </a:p>
                  </a:txBody>
                  <a:tcPr/>
                </a:tc>
                <a:extLst>
                  <a:ext uri="{0D108BD9-81ED-4DB2-BD59-A6C34878D82A}">
                    <a16:rowId xmlns:a16="http://schemas.microsoft.com/office/drawing/2014/main" val="4151197934"/>
                  </a:ext>
                </a:extLst>
              </a:tr>
              <a:tr h="692593">
                <a:tc>
                  <a:txBody>
                    <a:bodyPr/>
                    <a:lstStyle/>
                    <a:p>
                      <a:pPr algn="ctr"/>
                      <a:r>
                        <a:rPr lang="en-US" dirty="0"/>
                        <a:t>alpha</a:t>
                      </a:r>
                    </a:p>
                  </a:txBody>
                  <a:tcPr/>
                </a:tc>
                <a:tc>
                  <a:txBody>
                    <a:bodyPr/>
                    <a:lstStyle/>
                    <a:p>
                      <a:pPr algn="ctr"/>
                      <a:r>
                        <a:rPr lang="en-US" dirty="0"/>
                        <a:t>16</a:t>
                      </a:r>
                    </a:p>
                  </a:txBody>
                  <a:tcPr/>
                </a:tc>
                <a:tc>
                  <a:txBody>
                    <a:bodyPr/>
                    <a:lstStyle/>
                    <a:p>
                      <a:pPr algn="ctr"/>
                      <a:r>
                        <a:rPr lang="en-US" dirty="0"/>
                        <a:t>42</a:t>
                      </a:r>
                    </a:p>
                  </a:txBody>
                  <a:tcPr/>
                </a:tc>
                <a:extLst>
                  <a:ext uri="{0D108BD9-81ED-4DB2-BD59-A6C34878D82A}">
                    <a16:rowId xmlns:a16="http://schemas.microsoft.com/office/drawing/2014/main" val="2596460172"/>
                  </a:ext>
                </a:extLst>
              </a:tr>
              <a:tr h="692593">
                <a:tc>
                  <a:txBody>
                    <a:bodyPr/>
                    <a:lstStyle/>
                    <a:p>
                      <a:pPr algn="ctr"/>
                      <a:r>
                        <a:rPr lang="en-US" dirty="0"/>
                        <a:t>2</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305510022"/>
                  </a:ext>
                </a:extLst>
              </a:tr>
              <a:tr h="692593">
                <a:tc>
                  <a:txBody>
                    <a:bodyPr/>
                    <a:lstStyle/>
                    <a:p>
                      <a:pPr algn="ctr"/>
                      <a:r>
                        <a:rPr lang="en-US" dirty="0"/>
                        <a:t>carl</a:t>
                      </a:r>
                    </a:p>
                  </a:txBody>
                  <a:tcPr/>
                </a:tc>
                <a:tc>
                  <a:txBody>
                    <a:bodyPr/>
                    <a:lstStyle/>
                    <a:p>
                      <a:pPr algn="ctr"/>
                      <a:r>
                        <a:rPr lang="en-US" dirty="0"/>
                        <a:t>45</a:t>
                      </a:r>
                    </a:p>
                  </a:txBody>
                  <a:tcPr/>
                </a:tc>
                <a:tc>
                  <a:txBody>
                    <a:bodyPr/>
                    <a:lstStyle/>
                    <a:p>
                      <a:pPr algn="ctr"/>
                      <a:r>
                        <a:rPr lang="en-US" dirty="0"/>
                        <a:t>48</a:t>
                      </a:r>
                    </a:p>
                  </a:txBody>
                  <a:tcPr/>
                </a:tc>
                <a:extLst>
                  <a:ext uri="{0D108BD9-81ED-4DB2-BD59-A6C34878D82A}">
                    <a16:rowId xmlns:a16="http://schemas.microsoft.com/office/drawing/2014/main" val="1850884363"/>
                  </a:ext>
                </a:extLst>
              </a:tr>
            </a:tbl>
          </a:graphicData>
        </a:graphic>
      </p:graphicFrame>
      <p:sp>
        <p:nvSpPr>
          <p:cNvPr id="5" name="Rectangle 4">
            <a:extLst>
              <a:ext uri="{FF2B5EF4-FFF2-40B4-BE49-F238E27FC236}">
                <a16:creationId xmlns:a16="http://schemas.microsoft.com/office/drawing/2014/main" id="{0A977026-8298-6A4D-8C12-525CBCFC5FB0}"/>
              </a:ext>
            </a:extLst>
          </p:cNvPr>
          <p:cNvSpPr/>
          <p:nvPr/>
        </p:nvSpPr>
        <p:spPr>
          <a:xfrm>
            <a:off x="6129019" y="1878544"/>
            <a:ext cx="3332481" cy="5047536"/>
          </a:xfrm>
          <a:prstGeom prst="rect">
            <a:avLst/>
          </a:prstGeom>
        </p:spPr>
        <p:txBody>
          <a:bodyPr wrap="square">
            <a:spAutoFit/>
          </a:bodyPr>
          <a:lstStyle/>
          <a:p>
            <a:pPr marL="285750" indent="-285750">
              <a:buFont typeface="Arial" panose="020B0604020202020204" pitchFamily="34" charset="0"/>
              <a:buChar char="•"/>
            </a:pPr>
            <a:r>
              <a:rPr lang="en-US" sz="2300" dirty="0"/>
              <a:t>Although these data look like the tables we have been discussing, these observations </a:t>
            </a:r>
            <a:r>
              <a:rPr lang="en-US" sz="2300" i="1" dirty="0"/>
              <a:t>are not independent</a:t>
            </a:r>
            <a:r>
              <a:rPr lang="en-US" sz="2300" dirty="0"/>
              <a:t>.</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If you want to assess whether Models I and II perform differently, these data probably requires a linear mixed model, which we will get to later.</a:t>
            </a:r>
          </a:p>
        </p:txBody>
      </p:sp>
    </p:spTree>
    <p:extLst>
      <p:ext uri="{BB962C8B-B14F-4D97-AF65-F5344CB8AC3E}">
        <p14:creationId xmlns:p14="http://schemas.microsoft.com/office/powerpoint/2010/main" val="948014901"/>
      </p:ext>
    </p:extLst>
  </p:cSld>
  <p:clrMapOvr>
    <a:masterClrMapping/>
  </p:clrMapOvr>
  <mc:AlternateContent xmlns:mc="http://schemas.openxmlformats.org/markup-compatibility/2006" xmlns:p14="http://schemas.microsoft.com/office/powerpoint/2010/main">
    <mc:Choice Requires="p14">
      <p:transition spd="slow" p14:dur="2000" advTm="73748"/>
    </mc:Choice>
    <mc:Fallback xmlns="">
      <p:transition spd="slow" advTm="73748"/>
    </mc:Fallback>
  </mc:AlternateContent>
  <p:extLst>
    <p:ext uri="{3A86A75C-4F4B-4683-9AE1-C65F6400EC91}">
      <p14:laserTraceLst xmlns:p14="http://schemas.microsoft.com/office/powerpoint/2010/main">
        <p14:tracePtLst>
          <p14:tracePt t="15489" x="6326188" y="6608763"/>
          <p14:tracePt t="15494" x="6215063" y="6608763"/>
          <p14:tracePt t="15539" x="6207125" y="6600825"/>
          <p14:tracePt t="15550" x="6175375" y="6584950"/>
          <p14:tracePt t="15562" x="6086475" y="6545263"/>
          <p14:tracePt t="15573" x="5942013" y="6481763"/>
          <p14:tracePt t="15584" x="5797550" y="6392863"/>
          <p14:tracePt t="15596" x="5726113" y="6353175"/>
          <p14:tracePt t="15607" x="5621338" y="6264275"/>
          <p14:tracePt t="15619" x="5492750" y="6151563"/>
          <p14:tracePt t="15629" x="5324475" y="6032500"/>
          <p14:tracePt t="15641" x="5164138" y="5919788"/>
          <p14:tracePt t="15650" x="4899025" y="5775325"/>
          <p14:tracePt t="15663" x="4627563" y="5654675"/>
          <p14:tracePt t="15674" x="4386263" y="5557838"/>
          <p14:tracePt t="15686" x="4233863" y="5502275"/>
          <p14:tracePt t="15697" x="4089400" y="5462588"/>
          <p14:tracePt t="15708" x="4002088" y="5430838"/>
          <p14:tracePt t="15721" x="3944938" y="5422900"/>
          <p14:tracePt t="15731" x="3857625" y="5414963"/>
          <p14:tracePt t="15742" x="3768725" y="5414963"/>
          <p14:tracePt t="15752" x="3713163" y="5422900"/>
          <p14:tracePt t="15764" x="3689350" y="5422900"/>
          <p14:tracePt t="15909" x="3681413" y="5430838"/>
          <p14:tracePt t="15922" x="3681413" y="5438775"/>
          <p14:tracePt t="15933" x="3656013" y="5446713"/>
          <p14:tracePt t="15945" x="3608388" y="5438775"/>
          <p14:tracePt t="15955" x="3521075" y="5381625"/>
          <p14:tracePt t="15967" x="3455988" y="5318125"/>
          <p14:tracePt t="15978" x="3376613" y="5197475"/>
          <p14:tracePt t="15989" x="3351213" y="5060950"/>
          <p14:tracePt t="16001" x="3351213" y="4924425"/>
          <p14:tracePt t="16012" x="3351213" y="4837113"/>
          <p14:tracePt t="16023" x="3335338" y="4724400"/>
          <p14:tracePt t="16034" x="3319463" y="4635500"/>
          <p14:tracePt t="16046" x="3279775" y="4556125"/>
          <p14:tracePt t="16057" x="3263900" y="4500563"/>
          <p14:tracePt t="16068" x="3232150" y="4435475"/>
          <p14:tracePt t="16080" x="3208338" y="4371975"/>
          <p14:tracePt t="16091" x="3175000" y="4298950"/>
          <p14:tracePt t="16102" x="3143250" y="4251325"/>
          <p14:tracePt t="16114" x="3103563" y="4186238"/>
          <p14:tracePt t="16124" x="3055938" y="4122738"/>
          <p14:tracePt t="16136" x="3006725" y="4059238"/>
          <p14:tracePt t="16147" x="2951163" y="4010025"/>
          <p14:tracePt t="16158" x="2911475" y="3978275"/>
          <p14:tracePt t="16171" x="2862263" y="3938588"/>
          <p14:tracePt t="16181" x="2814638" y="3898900"/>
          <p14:tracePt t="16192" x="2782888" y="3873500"/>
          <p14:tracePt t="16204" x="2767013" y="3857625"/>
          <p14:tracePt t="16214" x="2759075" y="3849688"/>
          <p14:tracePt t="16226" x="2751138" y="3833813"/>
          <p14:tracePt t="16238" x="2743200" y="3810000"/>
          <p14:tracePt t="16248" x="2725738" y="3802063"/>
          <p14:tracePt t="16257" x="2709863" y="3778250"/>
          <p14:tracePt t="16271" x="2701925" y="3762375"/>
          <p14:tracePt t="16282" x="2693988" y="3721100"/>
          <p14:tracePt t="16293" x="2670175" y="3697288"/>
          <p14:tracePt t="16304" x="2606675" y="3625850"/>
          <p14:tracePt t="16316" x="2501900" y="3513138"/>
          <p14:tracePt t="16326" x="2349500" y="3392488"/>
          <p14:tracePt t="16338" x="2228850" y="3289300"/>
          <p14:tracePt t="16349" x="2044700" y="3160713"/>
          <p14:tracePt t="16361" x="1900238" y="3055938"/>
          <p14:tracePt t="16373" x="1787525" y="2967038"/>
          <p14:tracePt t="16384" x="1755775" y="2927350"/>
          <p14:tracePt t="16394" x="1731963" y="2895600"/>
          <p14:tracePt t="16405" x="1731963" y="2879725"/>
          <p14:tracePt t="16417" x="1724025" y="2855913"/>
          <p14:tracePt t="16428" x="1716088" y="2840038"/>
          <p14:tracePt t="16438" x="1692275" y="2814638"/>
          <p14:tracePt t="16451" x="1668463" y="2790825"/>
          <p14:tracePt t="16462" x="1652588" y="2782888"/>
          <p14:tracePt t="16507" x="1660525" y="2782888"/>
          <p14:tracePt t="16529" x="1668463" y="2790825"/>
          <p14:tracePt t="16541" x="1668463" y="2798763"/>
          <p14:tracePt t="16552" x="1676400" y="2814638"/>
          <p14:tracePt t="16563" x="1684338" y="2824163"/>
          <p14:tracePt t="16573" x="1700213" y="2832100"/>
          <p14:tracePt t="16586" x="1716088" y="2840038"/>
          <p14:tracePt t="16597" x="1716088" y="2847975"/>
          <p14:tracePt t="16608" x="1724025" y="2855913"/>
          <p14:tracePt t="16621" x="1731963" y="2863850"/>
          <p14:tracePt t="16631" x="1747838" y="2871788"/>
          <p14:tracePt t="16642" x="1755775" y="2895600"/>
          <p14:tracePt t="16654" x="1755775" y="2911475"/>
          <p14:tracePt t="16664" x="1747838" y="2927350"/>
          <p14:tracePt t="16674" x="1747838" y="2959100"/>
          <p14:tracePt t="16688" x="1747838" y="2992438"/>
          <p14:tracePt t="16698" x="1755775" y="3016250"/>
          <p14:tracePt t="16709" x="1771650" y="3048000"/>
          <p14:tracePt t="16721" x="1812925" y="3079750"/>
          <p14:tracePt t="16732" x="1852613" y="3103563"/>
          <p14:tracePt t="16743" x="1884363" y="3136900"/>
          <p14:tracePt t="16754" x="1892300" y="3144838"/>
          <p14:tracePt t="16766" x="1908175" y="3152775"/>
          <p14:tracePt t="16776" x="1924050" y="3160713"/>
          <p14:tracePt t="16822" x="1931988" y="3160713"/>
          <p14:tracePt t="16833" x="1931988" y="3152775"/>
          <p14:tracePt t="16856" x="1939925" y="3152775"/>
          <p14:tracePt t="16923" x="1931988" y="3152775"/>
          <p14:tracePt t="16934" x="1931988" y="3144838"/>
          <p14:tracePt t="17069" x="1931988" y="3152775"/>
          <p14:tracePt t="17137" x="1931988" y="3160713"/>
          <p14:tracePt t="17159" x="1931988" y="3168650"/>
          <p14:tracePt t="17171" x="1931988" y="3176588"/>
          <p14:tracePt t="17182" x="1931988" y="3184525"/>
          <p14:tracePt t="17193" x="1931988" y="3208338"/>
          <p14:tracePt t="17204" x="1939925" y="3232150"/>
          <p14:tracePt t="17215" x="1939925" y="3255963"/>
          <p14:tracePt t="17227" x="1939925" y="3281363"/>
          <p14:tracePt t="17238" x="1939925" y="3305175"/>
          <p14:tracePt t="17250" x="1939925" y="3321050"/>
          <p14:tracePt t="17259" x="1939925" y="3336925"/>
          <p14:tracePt t="17272" x="1939925" y="3360738"/>
          <p14:tracePt t="17283" x="1939925" y="3376613"/>
          <p14:tracePt t="17294" x="1939925" y="3400425"/>
          <p14:tracePt t="17306" x="1939925" y="3408363"/>
          <p14:tracePt t="17317" x="1939925" y="3449638"/>
          <p14:tracePt t="17328" x="1939925" y="3481388"/>
          <p14:tracePt t="17339" x="1939925" y="3521075"/>
          <p14:tracePt t="17351" x="1939925" y="3544888"/>
          <p14:tracePt t="17362" x="1939925" y="3586163"/>
          <p14:tracePt t="17373" x="1939925" y="3617913"/>
          <p14:tracePt t="17384" x="1939925" y="3649663"/>
          <p14:tracePt t="17396" x="1939925" y="3673475"/>
          <p14:tracePt t="17407" x="1939925" y="3689350"/>
          <p14:tracePt t="17418" x="1939925" y="3713163"/>
          <p14:tracePt t="17430" x="1939925" y="3738563"/>
          <p14:tracePt t="17441" x="1939925" y="3754438"/>
          <p14:tracePt t="17452" x="1931988" y="3770313"/>
          <p14:tracePt t="17463" x="1931988" y="3794125"/>
          <p14:tracePt t="17474" x="1931988" y="3810000"/>
          <p14:tracePt t="17487" x="1931988" y="3825875"/>
          <p14:tracePt t="17497" x="1931988" y="3849688"/>
          <p14:tracePt t="17508" x="1931988" y="3857625"/>
          <p14:tracePt t="17521" x="1924050" y="3873500"/>
          <p14:tracePt t="17531" x="1924050" y="3881438"/>
          <p14:tracePt t="17542" x="1916113" y="3898900"/>
          <p14:tracePt t="17553" x="1908175" y="3906838"/>
          <p14:tracePt t="17565" x="1908175" y="3930650"/>
          <p14:tracePt t="17576" x="1908175" y="3946525"/>
          <p14:tracePt t="17588" x="1900238" y="3954463"/>
          <p14:tracePt t="17596" x="1900238" y="3978275"/>
          <p14:tracePt t="17609" x="1900238" y="3986213"/>
          <p14:tracePt t="17631" x="1900238" y="3994150"/>
          <p14:tracePt t="17643" x="1900238" y="4002088"/>
          <p14:tracePt t="17711" x="1908175" y="4002088"/>
          <p14:tracePt t="17789" x="1916113" y="4002088"/>
          <p14:tracePt t="18801" x="1924050" y="4002088"/>
          <p14:tracePt t="19061" x="1924050" y="3994150"/>
          <p14:tracePt t="19083" x="1924050" y="3986213"/>
          <p14:tracePt t="19094" x="1924050" y="3970338"/>
          <p14:tracePt t="19106" x="1939925" y="3914775"/>
          <p14:tracePt t="19117" x="1957388" y="3817938"/>
          <p14:tracePt t="19128" x="1981200" y="3705225"/>
          <p14:tracePt t="19139" x="2005013" y="3617913"/>
          <p14:tracePt t="19151" x="2012950" y="3521075"/>
          <p14:tracePt t="19162" x="2020888" y="3441700"/>
          <p14:tracePt t="19173" x="2028825" y="3392488"/>
          <p14:tracePt t="19184" x="2028825" y="3368675"/>
          <p14:tracePt t="19196" x="2028825" y="3360738"/>
          <p14:tracePt t="19207" x="2028825" y="3352800"/>
          <p14:tracePt t="19229" x="2028825" y="3344863"/>
          <p14:tracePt t="19443" x="2028825" y="3352800"/>
          <p14:tracePt t="19466" x="2028825" y="3360738"/>
          <p14:tracePt t="19499" x="2028825" y="3376613"/>
          <p14:tracePt t="19511" x="2028825" y="3384550"/>
          <p14:tracePt t="19522" x="2028825" y="3408363"/>
          <p14:tracePt t="19533" x="2028825" y="3441700"/>
          <p14:tracePt t="19543" x="2028825" y="3465513"/>
          <p14:tracePt t="19556" x="2028825" y="3505200"/>
          <p14:tracePt t="19567" x="2020888" y="3560763"/>
          <p14:tracePt t="19578" x="2005013" y="3617913"/>
          <p14:tracePt t="19589" x="1989138" y="3665538"/>
          <p14:tracePt t="19601" x="1981200" y="3689350"/>
          <p14:tracePt t="19612" x="1965325" y="3721100"/>
          <p14:tracePt t="19623" x="1957388" y="3754438"/>
          <p14:tracePt t="19634" x="1947863" y="3778250"/>
          <p14:tracePt t="19644" x="1939925" y="3794125"/>
          <p14:tracePt t="19669" x="1939925" y="3810000"/>
          <p14:tracePt t="19691" x="1947863" y="3817938"/>
          <p14:tracePt t="19701" x="1939925" y="3825875"/>
          <p14:tracePt t="19713" x="1939925" y="3833813"/>
          <p14:tracePt t="19724" x="1931988" y="3849688"/>
          <p14:tracePt t="19736" x="1924050" y="3857625"/>
          <p14:tracePt t="19758" x="1924050" y="3865563"/>
          <p14:tracePt t="19768" x="1924050" y="3873500"/>
          <p14:tracePt t="19792" x="1924050" y="3881438"/>
          <p14:tracePt t="19814" x="1924050" y="3898900"/>
          <p14:tracePt t="19837" x="1924050" y="3914775"/>
          <p14:tracePt t="19847" x="1916113" y="3930650"/>
          <p14:tracePt t="19859" x="1916113" y="3946525"/>
          <p14:tracePt t="19882" x="1916113" y="3962400"/>
          <p14:tracePt t="19893" x="1916113" y="3978275"/>
          <p14:tracePt t="19905" x="1916113" y="3986213"/>
          <p14:tracePt t="19916" x="1916113" y="4010025"/>
          <p14:tracePt t="19927" x="1924050" y="4043363"/>
          <p14:tracePt t="19938" x="1939925" y="4090988"/>
          <p14:tracePt t="19949" x="1957388" y="4146550"/>
          <p14:tracePt t="19961" x="1965325" y="4186238"/>
          <p14:tracePt t="19972" x="1973263" y="4251325"/>
          <p14:tracePt t="19984" x="1973263" y="4298950"/>
          <p14:tracePt t="19994" x="1981200" y="4356100"/>
          <p14:tracePt t="20004" x="1981200" y="4387850"/>
          <p14:tracePt t="20015" x="1981200" y="4419600"/>
          <p14:tracePt t="20026" x="1973263" y="4435475"/>
          <p14:tracePt t="20038" x="1965325" y="4451350"/>
          <p14:tracePt t="20049" x="1965325" y="4459288"/>
          <p14:tracePt t="20061" x="1947863" y="4467225"/>
          <p14:tracePt t="20073" x="1939925" y="4475163"/>
          <p14:tracePt t="20107" x="1931988" y="4475163"/>
          <p14:tracePt t="20129" x="1931988" y="4483100"/>
          <p14:tracePt t="20141" x="1924050" y="4491038"/>
          <p14:tracePt t="20152" x="1916113" y="4532313"/>
          <p14:tracePt t="20163" x="1892300" y="4611688"/>
          <p14:tracePt t="20174" x="1860550" y="4764088"/>
          <p14:tracePt t="20186" x="1852613" y="4892675"/>
          <p14:tracePt t="20197" x="1852613" y="5126038"/>
          <p14:tracePt t="20208" x="1852613" y="5397500"/>
          <p14:tracePt t="20231" x="1868488" y="5799138"/>
          <p14:tracePt t="20242" x="1868488" y="5967413"/>
          <p14:tracePt t="20255" x="1860550" y="6080125"/>
          <p14:tracePt t="20263" x="1852613" y="6151563"/>
          <p14:tracePt t="20276" x="1844675" y="6176963"/>
          <p14:tracePt t="20288" x="1836738" y="6192838"/>
          <p14:tracePt t="20366" x="1836738" y="6200775"/>
          <p14:tracePt t="20377" x="1844675" y="6200775"/>
          <p14:tracePt t="20388" x="1844675" y="6208713"/>
          <p14:tracePt t="20400" x="1852613" y="6216650"/>
          <p14:tracePt t="20433" x="1860550" y="6232525"/>
          <p14:tracePt t="20444" x="1868488" y="6248400"/>
          <p14:tracePt t="20456" x="1884363" y="6264275"/>
          <p14:tracePt t="20466" x="1892300" y="6280150"/>
          <p14:tracePt t="20478" x="1900238" y="6303963"/>
          <p14:tracePt t="20489" x="1908175" y="6319838"/>
          <p14:tracePt t="20501" x="1916113" y="6345238"/>
          <p14:tracePt t="20512" x="1916113" y="6353175"/>
          <p14:tracePt t="20523" x="1916113" y="6369050"/>
          <p14:tracePt t="20535" x="1916113" y="6384925"/>
          <p14:tracePt t="20545" x="1916113" y="6392863"/>
          <p14:tracePt t="20557" x="1916113" y="6408738"/>
          <p14:tracePt t="20567" x="1908175" y="6424613"/>
          <p14:tracePt t="20580" x="1908175" y="6440488"/>
          <p14:tracePt t="20590" x="1908175" y="6448425"/>
          <p14:tracePt t="20600" x="1908175" y="6456363"/>
          <p14:tracePt t="20610" x="1916113" y="6464300"/>
          <p14:tracePt t="20624" x="1931988" y="6464300"/>
          <p14:tracePt t="20635" x="1939925" y="6456363"/>
          <p14:tracePt t="20645" x="1939925" y="6448425"/>
          <p14:tracePt t="20658" x="1939925" y="6440488"/>
          <p14:tracePt t="20668" x="1939925" y="6432550"/>
          <p14:tracePt t="20680" x="1939925" y="6424613"/>
          <p14:tracePt t="20692" x="1939925" y="6416675"/>
          <p14:tracePt t="20704" x="1939925" y="6408738"/>
          <p14:tracePt t="20714" x="1939925" y="6400800"/>
          <p14:tracePt t="20782" x="1947863" y="6400800"/>
          <p14:tracePt t="20871" x="1947863" y="6408738"/>
          <p14:tracePt t="20883" x="1957388" y="6416675"/>
          <p14:tracePt t="20894" x="1947863" y="6424613"/>
          <p14:tracePt t="22470" x="1965325" y="6424613"/>
          <p14:tracePt t="22480" x="1973263" y="6408738"/>
          <p14:tracePt t="22492" x="1973263" y="6400800"/>
          <p14:tracePt t="22504" x="1973263" y="6392863"/>
          <p14:tracePt t="22514" x="1965325" y="6392863"/>
          <p14:tracePt t="22526" x="1965325" y="6376988"/>
          <p14:tracePt t="22538" x="1965325" y="6353175"/>
          <p14:tracePt t="22548" x="1997075" y="6311900"/>
          <p14:tracePt t="22559" x="2044700" y="6264275"/>
          <p14:tracePt t="22571" x="2149475" y="6184900"/>
          <p14:tracePt t="22582" x="2220913" y="6088063"/>
          <p14:tracePt t="22593" x="2252663" y="5999163"/>
          <p14:tracePt t="22605" x="2260600" y="5927725"/>
          <p14:tracePt t="22614" x="2260600" y="5783263"/>
          <p14:tracePt t="22627" x="2260600" y="5670550"/>
          <p14:tracePt t="22638" x="2252663" y="5541963"/>
          <p14:tracePt t="22649" x="2244725" y="5430838"/>
          <p14:tracePt t="22661" x="2236788" y="5278438"/>
          <p14:tracePt t="22672" x="2252663" y="5141913"/>
          <p14:tracePt t="22683" x="2309813" y="4997450"/>
          <p14:tracePt t="22694" x="2349500" y="4924425"/>
          <p14:tracePt t="22706" x="2397125" y="4845050"/>
          <p14:tracePt t="22715" x="2454275" y="4787900"/>
          <p14:tracePt t="22726" x="2533650" y="4716463"/>
          <p14:tracePt t="22738" x="2598738" y="4676775"/>
          <p14:tracePt t="22749" x="2693988" y="4627563"/>
          <p14:tracePt t="22760" x="2790825" y="4587875"/>
          <p14:tracePt t="22771" x="2846388" y="4548188"/>
          <p14:tracePt t="22783" x="2854325" y="4524375"/>
          <p14:tracePt t="22794" x="2862263" y="4500563"/>
          <p14:tracePt t="22805" x="2854325" y="4459288"/>
          <p14:tracePt t="22816" x="2846388" y="4427538"/>
          <p14:tracePt t="22827" x="2838450" y="4395788"/>
          <p14:tracePt t="22839" x="2830513" y="4364038"/>
          <p14:tracePt t="22852" x="2830513" y="4338638"/>
          <p14:tracePt t="22863" x="2830513" y="4322763"/>
          <p14:tracePt t="22875" x="2830513" y="4306888"/>
          <p14:tracePt t="22886" x="2830513" y="4298950"/>
          <p14:tracePt t="22908" x="2822575" y="4291013"/>
          <p14:tracePt t="22918" x="2814638" y="4283075"/>
          <p14:tracePt t="22931" x="2790825" y="4259263"/>
          <p14:tracePt t="22942" x="2782888" y="4251325"/>
          <p14:tracePt t="22954" x="2767013" y="4219575"/>
          <p14:tracePt t="22965" x="2751138" y="4203700"/>
          <p14:tracePt t="22976" x="2733675" y="4162425"/>
          <p14:tracePt t="22988" x="2717800" y="4122738"/>
          <p14:tracePt t="22998" x="2701925" y="4075113"/>
          <p14:tracePt t="23009" x="2701925" y="4051300"/>
          <p14:tracePt t="23021" x="2693988" y="4010025"/>
          <p14:tracePt t="23031" x="2654300" y="3962400"/>
          <p14:tracePt t="23043" x="2606675" y="3898900"/>
          <p14:tracePt t="23055" x="2573338" y="3849688"/>
          <p14:tracePt t="23066" x="2525713" y="3786188"/>
          <p14:tracePt t="23077" x="2486025" y="3721100"/>
          <p14:tracePt t="23088" x="2462213" y="3673475"/>
          <p14:tracePt t="23100" x="2454275" y="3657600"/>
          <p14:tracePt t="23111" x="2446338" y="3641725"/>
          <p14:tracePt t="23122" x="2438400" y="3633788"/>
          <p14:tracePt t="23189" x="2438400" y="3625850"/>
          <p14:tracePt t="23212" x="2430463" y="3625850"/>
          <p14:tracePt t="23223" x="2420938" y="3625850"/>
          <p14:tracePt t="23234" x="2381250" y="3625850"/>
          <p14:tracePt t="23246" x="2357438" y="3625850"/>
          <p14:tracePt t="23257" x="2325688" y="3625850"/>
          <p14:tracePt t="23268" x="2252663" y="3617913"/>
          <p14:tracePt t="23279" x="2181225" y="3617913"/>
          <p14:tracePt t="23291" x="2141538" y="3617913"/>
          <p14:tracePt t="23302" x="2068513" y="3609975"/>
          <p14:tracePt t="23313" x="1947863" y="3586163"/>
          <p14:tracePt t="23324" x="1787525" y="3544888"/>
          <p14:tracePt t="23337" x="1668463" y="3513138"/>
          <p14:tracePt t="23347" x="1539875" y="3481388"/>
          <p14:tracePt t="23357" x="1450975" y="3449638"/>
          <p14:tracePt t="23371" x="1379538" y="3424238"/>
          <p14:tracePt t="23381" x="1347788" y="3416300"/>
          <p14:tracePt t="23392" x="1314450" y="3408363"/>
          <p14:tracePt t="23482" x="1306513" y="3408363"/>
          <p14:tracePt t="23493" x="1290638" y="3400425"/>
          <p14:tracePt t="23504" x="1282700" y="3400425"/>
          <p14:tracePt t="23516" x="1274763" y="3392488"/>
          <p14:tracePt t="23684" x="1266825" y="3392488"/>
          <p14:tracePt t="23718" x="1266825" y="3400425"/>
          <p14:tracePt t="23729" x="1266825" y="3408363"/>
          <p14:tracePt t="43890" x="1684338" y="3441700"/>
          <p14:tracePt t="43890" x="2084388" y="3505200"/>
          <p14:tracePt t="43901" x="3648075" y="3778250"/>
          <p14:tracePt t="43911" x="4433888" y="3881438"/>
          <p14:tracePt t="43926" x="4779963" y="3873500"/>
          <p14:tracePt t="43934" x="4843463" y="3857625"/>
          <p14:tracePt t="43946" x="4899025" y="3833813"/>
          <p14:tracePt t="43957" x="4956175" y="3817938"/>
          <p14:tracePt t="43968" x="5059363" y="3794125"/>
          <p14:tracePt t="43980" x="5219700" y="3770313"/>
          <p14:tracePt t="43991" x="5324475" y="3762375"/>
          <p14:tracePt t="44002" x="5453063" y="3762375"/>
          <p14:tracePt t="44013" x="5500688" y="3746500"/>
          <p14:tracePt t="44024" x="5557838" y="3738563"/>
          <p14:tracePt t="44036" x="5589588" y="3721100"/>
          <p14:tracePt t="44046" x="5597525" y="3713163"/>
          <p14:tracePt t="44058" x="5629275" y="3681413"/>
          <p14:tracePt t="44069" x="5653088" y="3657600"/>
          <p14:tracePt t="44081" x="5692775" y="3625850"/>
          <p14:tracePt t="44092" x="5741988" y="3586163"/>
          <p14:tracePt t="44105" x="5765800" y="3560763"/>
          <p14:tracePt t="44114" x="5781675" y="3529013"/>
          <p14:tracePt t="44126" x="5789613" y="3505200"/>
          <p14:tracePt t="44138" x="5797550" y="3473450"/>
          <p14:tracePt t="44149" x="5805488" y="3441700"/>
          <p14:tracePt t="44160" x="5813425" y="3416300"/>
          <p14:tracePt t="44171" x="5821363" y="3376613"/>
          <p14:tracePt t="44182" x="5829300" y="3352800"/>
          <p14:tracePt t="44193" x="5837238" y="3313113"/>
          <p14:tracePt t="44205" x="5853113" y="3263900"/>
          <p14:tracePt t="44216" x="5862638" y="3232150"/>
          <p14:tracePt t="44227" x="5862638" y="3200400"/>
          <p14:tracePt t="44238" x="5886450" y="3168650"/>
          <p14:tracePt t="44250" x="5902325" y="3144838"/>
          <p14:tracePt t="44261" x="5918200" y="3103563"/>
          <p14:tracePt t="44272" x="5934075" y="3079750"/>
          <p14:tracePt t="44284" x="5965825" y="3040063"/>
          <p14:tracePt t="44306" x="6005513" y="2976563"/>
          <p14:tracePt t="44317" x="6030913" y="2935288"/>
          <p14:tracePt t="44327" x="6030913" y="2911475"/>
          <p14:tracePt t="44339" x="6038850" y="2871788"/>
          <p14:tracePt t="44351" x="6046788" y="2832100"/>
          <p14:tracePt t="44362" x="6062663" y="2790825"/>
          <p14:tracePt t="44372" x="6086475" y="2743200"/>
          <p14:tracePt t="44385" x="6094413" y="2719388"/>
          <p14:tracePt t="44396" x="6118225" y="2671763"/>
          <p14:tracePt t="44407" x="6126163" y="2630488"/>
          <p14:tracePt t="44419" x="6134100" y="2606675"/>
          <p14:tracePt t="44430" x="6149975" y="2559050"/>
          <p14:tracePt t="44441" x="6165850" y="2535238"/>
          <p14:tracePt t="44452" x="6175375" y="2486025"/>
          <p14:tracePt t="44464" x="6183313" y="2430463"/>
          <p14:tracePt t="44475" x="6191250" y="2374900"/>
          <p14:tracePt t="44486" x="6191250" y="2293938"/>
          <p14:tracePt t="44497" x="6191250" y="2238375"/>
          <p14:tracePt t="44508" x="6191250" y="2157413"/>
          <p14:tracePt t="44520" x="6199188" y="2078038"/>
          <p14:tracePt t="44530" x="6215063" y="2036763"/>
          <p14:tracePt t="44542" x="6238875" y="1989138"/>
          <p14:tracePt t="44555" x="6254750" y="1965325"/>
          <p14:tracePt t="44565" x="6262688" y="1933575"/>
          <p14:tracePt t="44576" x="6270625" y="1900238"/>
          <p14:tracePt t="44588" x="6278563" y="1892300"/>
          <p14:tracePt t="44599" x="6286500" y="1892300"/>
          <p14:tracePt t="44630" x="6270625" y="1900238"/>
          <p14:tracePt t="44643" x="6262688" y="1925638"/>
          <p14:tracePt t="44654" x="6238875" y="1965325"/>
          <p14:tracePt t="44666" x="6230938" y="1989138"/>
          <p14:tracePt t="44677" x="6215063" y="2044700"/>
          <p14:tracePt t="44688" x="6215063" y="2141538"/>
          <p14:tracePt t="44699" x="6199188" y="2254250"/>
          <p14:tracePt t="44711" x="6183313" y="2430463"/>
          <p14:tracePt t="44722" x="6183313" y="2566988"/>
          <p14:tracePt t="44732" x="6175375" y="2798763"/>
          <p14:tracePt t="44744" x="6157913" y="3008313"/>
          <p14:tracePt t="44756" x="6126163" y="3136900"/>
          <p14:tracePt t="44767" x="6086475" y="3240088"/>
          <p14:tracePt t="44778" x="6062663" y="3297238"/>
          <p14:tracePt t="44789" x="6054725" y="3321050"/>
          <p14:tracePt t="44812" x="6054725" y="3328988"/>
          <p14:tracePt t="44823" x="6062663" y="3328988"/>
          <p14:tracePt t="44868" x="6070600" y="3336925"/>
          <p14:tracePt t="44879" x="6078538" y="3336925"/>
          <p14:tracePt t="44891" x="6086475" y="3336925"/>
          <p14:tracePt t="44902" x="6086475" y="3344863"/>
          <p14:tracePt t="44913" x="6094413" y="3352800"/>
          <p14:tracePt t="44924" x="6102350" y="3360738"/>
          <p14:tracePt t="44935" x="6110288" y="3384550"/>
          <p14:tracePt t="44947" x="6110288" y="3408363"/>
          <p14:tracePt t="44958" x="6094413" y="3457575"/>
          <p14:tracePt t="44969" x="6078538" y="3513138"/>
          <p14:tracePt t="44981" x="6070600" y="3576638"/>
          <p14:tracePt t="44992" x="6062663" y="3673475"/>
          <p14:tracePt t="45005" x="6062663" y="3762375"/>
          <p14:tracePt t="45014" x="6054725" y="3857625"/>
          <p14:tracePt t="45026" x="6038850" y="3946525"/>
          <p14:tracePt t="45038" x="6030913" y="3986213"/>
          <p14:tracePt t="45049" x="6005513" y="4051300"/>
          <p14:tracePt t="45059" x="5989638" y="4098925"/>
          <p14:tracePt t="45071" x="5981700" y="4138613"/>
          <p14:tracePt t="45082" x="5973763" y="4154488"/>
          <p14:tracePt t="45093" x="5973763" y="4162425"/>
          <p14:tracePt t="45138" x="5981700" y="4162425"/>
          <p14:tracePt t="45161" x="5989638" y="4162425"/>
          <p14:tracePt t="45217" x="5997575" y="4162425"/>
          <p14:tracePt t="45239" x="6005513" y="4162425"/>
          <p14:tracePt t="45251" x="6013450" y="4162425"/>
          <p14:tracePt t="45273" x="6022975" y="4170363"/>
          <p14:tracePt t="45284" x="6038850" y="4170363"/>
          <p14:tracePt t="45318" x="6030913" y="4170363"/>
          <p14:tracePt t="45341" x="6022975" y="4162425"/>
          <p14:tracePt t="45363" x="6013450" y="4162425"/>
          <p14:tracePt t="45419" x="6022975" y="4162425"/>
          <p14:tracePt t="51192" x="5870575" y="4090988"/>
          <p14:tracePt t="51202" x="5726113" y="4033838"/>
          <p14:tracePt t="51213" x="5589588" y="3978275"/>
          <p14:tracePt t="51226" x="5516563" y="3946525"/>
          <p14:tracePt t="51236" x="5445125" y="3906838"/>
          <p14:tracePt t="51247" x="5413375" y="3890963"/>
          <p14:tracePt t="51258" x="5348288" y="3857625"/>
          <p14:tracePt t="51269" x="5292725" y="3841750"/>
          <p14:tracePt t="51281" x="5260975" y="3825875"/>
          <p14:tracePt t="51292" x="5211763" y="3817938"/>
          <p14:tracePt t="51305" x="5172075" y="3817938"/>
          <p14:tracePt t="51314" x="5108575" y="3817938"/>
          <p14:tracePt t="51326" x="5035550" y="3817938"/>
          <p14:tracePt t="51338" x="4979988" y="3817938"/>
          <p14:tracePt t="51348" x="4875213" y="3817938"/>
          <p14:tracePt t="51359" x="4803775" y="3810000"/>
          <p14:tracePt t="51372" x="4667250" y="3786188"/>
          <p14:tracePt t="51381" x="4522788" y="3738563"/>
          <p14:tracePt t="51393" x="4459288" y="3697288"/>
          <p14:tracePt t="51405" x="4386263" y="3641725"/>
          <p14:tracePt t="51416" x="4330700" y="3602038"/>
          <p14:tracePt t="51427" x="4297363" y="3576638"/>
          <p14:tracePt t="51438" x="4257675" y="3544888"/>
          <p14:tracePt t="51449" x="4233863" y="3536950"/>
          <p14:tracePt t="51461" x="4194175" y="3521075"/>
          <p14:tracePt t="51472" x="4137025" y="3513138"/>
          <p14:tracePt t="51483" x="4097338" y="3505200"/>
          <p14:tracePt t="51493" x="4041775" y="3497263"/>
          <p14:tracePt t="51506" x="4017963" y="3497263"/>
          <p14:tracePt t="51517" x="3976688" y="3497263"/>
          <p14:tracePt t="51528" x="3937000" y="3497263"/>
          <p14:tracePt t="51539" x="3905250" y="3489325"/>
          <p14:tracePt t="51552" x="3873500" y="3481388"/>
          <p14:tracePt t="51562" x="3857625" y="3481388"/>
          <p14:tracePt t="51573" x="3824288" y="3473450"/>
          <p14:tracePt t="51585" x="3808413" y="3465513"/>
          <p14:tracePt t="51708" x="3808413" y="3457575"/>
          <p14:tracePt t="51719" x="3816350" y="3457575"/>
          <p14:tracePt t="51731" x="3824288" y="3457575"/>
          <p14:tracePt t="51742" x="3833813" y="3457575"/>
          <p14:tracePt t="51755" x="3857625" y="3457575"/>
          <p14:tracePt t="51765" x="3889375" y="3457575"/>
          <p14:tracePt t="51776" x="3905250" y="3457575"/>
          <p14:tracePt t="51788" x="3937000" y="3457575"/>
          <p14:tracePt t="51797" x="4010025" y="3457575"/>
          <p14:tracePt t="51809" x="4137025" y="3457575"/>
          <p14:tracePt t="51822" x="4289425" y="3449638"/>
          <p14:tracePt t="51832" x="4394200" y="3449638"/>
          <p14:tracePt t="51843" x="4491038" y="3449638"/>
          <p14:tracePt t="51855" x="4570413" y="3449638"/>
          <p14:tracePt t="51866" x="4627563" y="3449638"/>
          <p14:tracePt t="51877" x="4659313" y="3449638"/>
          <p14:tracePt t="51888" x="4699000" y="3457575"/>
          <p14:tracePt t="51899" x="4738688" y="3457575"/>
          <p14:tracePt t="51911" x="4779963" y="3457575"/>
          <p14:tracePt t="51922" x="4819650" y="3457575"/>
          <p14:tracePt t="51932" x="4867275" y="3457575"/>
          <p14:tracePt t="51943" x="4875213" y="3457575"/>
          <p14:tracePt t="51955" x="4883150" y="3457575"/>
          <p14:tracePt t="51965" x="4891088" y="3457575"/>
          <p14:tracePt t="51976" x="4899025" y="3457575"/>
          <p14:tracePt t="51988" x="4906963" y="3449638"/>
          <p14:tracePt t="51999" x="4922838" y="3449638"/>
          <p14:tracePt t="52010" x="4956175" y="3441700"/>
          <p14:tracePt t="52022" x="4995863" y="3441700"/>
          <p14:tracePt t="52033" x="5035550" y="3441700"/>
          <p14:tracePt t="52044" x="5059363" y="3441700"/>
          <p14:tracePt t="52055" x="5059363" y="3449638"/>
          <p14:tracePt t="52111" x="5043488" y="3449638"/>
          <p14:tracePt t="52123" x="5035550" y="3441700"/>
          <p14:tracePt t="52134" x="5019675" y="3441700"/>
          <p14:tracePt t="52146" x="5011738" y="3441700"/>
          <p14:tracePt t="52156" x="5003800" y="3449638"/>
          <p14:tracePt t="52168" x="4972050" y="3449638"/>
          <p14:tracePt t="52179" x="4932363" y="3449638"/>
          <p14:tracePt t="52190" x="4891088" y="3449638"/>
          <p14:tracePt t="52202" x="4859338" y="3449638"/>
          <p14:tracePt t="52213" x="4803775" y="3449638"/>
          <p14:tracePt t="52224" x="4730750" y="3441700"/>
          <p14:tracePt t="52235" x="4627563" y="3441700"/>
          <p14:tracePt t="52246" x="4546600" y="3441700"/>
          <p14:tracePt t="52258" x="4433888" y="3441700"/>
          <p14:tracePt t="52272" x="4362450" y="3441700"/>
          <p14:tracePt t="52282" x="4297363" y="3441700"/>
          <p14:tracePt t="52293" x="4257675" y="3433763"/>
          <p14:tracePt t="52305" x="4225925" y="3433763"/>
          <p14:tracePt t="52316" x="4202113" y="3424238"/>
          <p14:tracePt t="52327" x="4178300" y="3424238"/>
          <p14:tracePt t="52338" x="4154488" y="3416300"/>
          <p14:tracePt t="52350" x="4113213" y="3416300"/>
          <p14:tracePt t="52361" x="4073525" y="3416300"/>
          <p14:tracePt t="52372" x="4065588" y="3416300"/>
          <p14:tracePt t="52382" x="4049713" y="3416300"/>
          <p14:tracePt t="52394" x="4041775" y="3416300"/>
          <p14:tracePt t="52406" x="4033838" y="3416300"/>
          <p14:tracePt t="52417" x="4010025" y="3416300"/>
          <p14:tracePt t="52428" x="3984625" y="3416300"/>
          <p14:tracePt t="52439" x="3944938" y="3416300"/>
          <p14:tracePt t="52451" x="3865563" y="3408363"/>
          <p14:tracePt t="52462" x="3776663" y="3408363"/>
          <p14:tracePt t="52474" x="3729038" y="3408363"/>
          <p14:tracePt t="52485" x="3689350" y="3400425"/>
          <p14:tracePt t="52618" x="3697288" y="3400425"/>
          <p14:tracePt t="52654" x="3705225" y="3400425"/>
          <p14:tracePt t="52676" x="3713163" y="3400425"/>
          <p14:tracePt t="52755" x="3721100" y="3400425"/>
          <p14:tracePt t="52766" x="3729038" y="3400425"/>
          <p14:tracePt t="52777" x="3760788" y="3400425"/>
          <p14:tracePt t="52788" x="3808413" y="3400425"/>
          <p14:tracePt t="52800" x="3865563" y="3400425"/>
          <p14:tracePt t="52811" x="3929063" y="3408363"/>
          <p14:tracePt t="52822" x="3976688" y="3408363"/>
          <p14:tracePt t="52834" x="4010025" y="3408363"/>
          <p14:tracePt t="52845" x="4041775" y="3408363"/>
          <p14:tracePt t="52856" x="4073525" y="3408363"/>
          <p14:tracePt t="52867" x="4113213" y="3408363"/>
          <p14:tracePt t="52878" x="4162425" y="3408363"/>
          <p14:tracePt t="52889" x="4362450" y="3408363"/>
          <p14:tracePt t="52901" x="4635500" y="3433763"/>
          <p14:tracePt t="52912" x="4754563" y="3457575"/>
          <p14:tracePt t="52922" x="4787900" y="3457575"/>
          <p14:tracePt t="52934" x="4851400" y="3465513"/>
          <p14:tracePt t="52946" x="4932363" y="3473450"/>
          <p14:tracePt t="52957" x="4979988" y="3473450"/>
          <p14:tracePt t="52968" x="5003800" y="3465513"/>
          <p14:tracePt t="53001" x="5011738" y="3465513"/>
          <p14:tracePt t="53013" x="5011738" y="3457575"/>
          <p14:tracePt t="53080" x="5019675" y="3457575"/>
          <p14:tracePt t="53092" x="5027613" y="3457575"/>
          <p14:tracePt t="53114" x="5035550" y="3457575"/>
          <p14:tracePt t="53137" x="5043488" y="3457575"/>
          <p14:tracePt t="54362" x="5051425" y="3457575"/>
          <p14:tracePt t="54384" x="5059363" y="3457575"/>
          <p14:tracePt t="54408" x="5075238" y="3457575"/>
          <p14:tracePt t="54419" x="5092700" y="3457575"/>
          <p14:tracePt t="54431" x="5108575" y="3457575"/>
          <p14:tracePt t="54442" x="5132388" y="3457575"/>
          <p14:tracePt t="54455" x="5187950" y="3457575"/>
          <p14:tracePt t="54464" x="5245100" y="3457575"/>
          <p14:tracePt t="54476" x="5276850" y="3457575"/>
          <p14:tracePt t="54488" x="5292725" y="3457575"/>
          <p14:tracePt t="54498" x="5316538" y="3457575"/>
          <p14:tracePt t="54509" x="5324475" y="3449638"/>
          <p14:tracePt t="54532" x="5340350" y="3441700"/>
          <p14:tracePt t="54543" x="5372100" y="3441700"/>
          <p14:tracePt t="54555" x="5429250" y="3424238"/>
          <p14:tracePt t="54564" x="5549900" y="3424238"/>
          <p14:tracePt t="54588" x="5997575" y="3457575"/>
          <p14:tracePt t="54600" x="6118225" y="3457575"/>
          <p14:tracePt t="54611" x="6142038" y="3465513"/>
          <p14:tracePt t="54622" x="6165850" y="3465513"/>
          <p14:tracePt t="54634" x="6175375" y="3465513"/>
          <p14:tracePt t="54656" x="6175375" y="3457575"/>
          <p14:tracePt t="54701" x="6183313" y="3457575"/>
          <p14:tracePt t="54723" x="6191250" y="3457575"/>
          <p14:tracePt t="54734" x="6199188" y="3457575"/>
          <p14:tracePt t="54746" x="6215063" y="3457575"/>
          <p14:tracePt t="54757" x="6215063" y="3465513"/>
          <p14:tracePt t="54766" x="6223000" y="3465513"/>
          <p14:tracePt t="54779" x="6238875" y="3465513"/>
          <p14:tracePt t="54791" x="6246813" y="3465513"/>
          <p14:tracePt t="54802" x="6254750" y="3465513"/>
          <p14:tracePt t="54813" x="6262688" y="3465513"/>
          <p14:tracePt t="54937" x="6270625" y="3465513"/>
          <p14:tracePt t="54947" x="6286500" y="3465513"/>
          <p14:tracePt t="54959" x="6294438" y="3473450"/>
          <p14:tracePt t="54982" x="6286500" y="3473450"/>
          <p14:tracePt t="66541" x="6254750" y="3473450"/>
          <p14:tracePt t="66581" x="6246813" y="3473450"/>
          <p14:tracePt t="66592" x="6254750" y="3473450"/>
          <p14:tracePt t="66614" x="6246813" y="3473450"/>
          <p14:tracePt t="66637" x="6215063" y="3481388"/>
          <p14:tracePt t="66647" x="6199188" y="3481388"/>
          <p14:tracePt t="66660" x="6149975" y="3481388"/>
          <p14:tracePt t="66672" x="6078538" y="3481388"/>
          <p14:tracePt t="66682" x="5973763" y="3465513"/>
          <p14:tracePt t="66693" x="5886450" y="3457575"/>
          <p14:tracePt t="66705" x="5726113" y="3408363"/>
          <p14:tracePt t="66716" x="5557838" y="3360738"/>
          <p14:tracePt t="66727" x="5372100" y="3305175"/>
          <p14:tracePt t="66739" x="5211763" y="3248025"/>
          <p14:tracePt t="66748" x="5140325" y="3224213"/>
          <p14:tracePt t="66761" x="5059363" y="3184525"/>
          <p14:tracePt t="66772" x="4995863" y="3152775"/>
          <p14:tracePt t="66783" x="4964113" y="3136900"/>
          <p14:tracePt t="66794" x="4940300" y="3128963"/>
          <p14:tracePt t="66806" x="4922838" y="3119438"/>
          <p14:tracePt t="66817" x="4891088" y="3119438"/>
          <p14:tracePt t="66828" x="4859338" y="3111500"/>
          <p14:tracePt t="66839" x="4827588" y="3103563"/>
          <p14:tracePt t="66850" x="4787900" y="3103563"/>
          <p14:tracePt t="66862" x="4754563" y="3103563"/>
          <p14:tracePt t="66873" x="4738688" y="3111500"/>
          <p14:tracePt t="66884" x="4722813" y="3111500"/>
          <p14:tracePt t="66896" x="4691063" y="3119438"/>
          <p14:tracePt t="66907" x="4651375" y="3144838"/>
          <p14:tracePt t="66918" x="4602163" y="3176588"/>
          <p14:tracePt t="66930" x="4554538" y="3200400"/>
          <p14:tracePt t="66940" x="4459288" y="3240088"/>
          <p14:tracePt t="66951" x="4338638" y="3271838"/>
          <p14:tracePt t="66963" x="4225925" y="3305175"/>
          <p14:tracePt t="66975" x="4154488" y="3313113"/>
          <p14:tracePt t="66986" x="4073525" y="3313113"/>
          <p14:tracePt t="66997" x="4025900" y="3313113"/>
          <p14:tracePt t="67008" x="3968750" y="3313113"/>
          <p14:tracePt t="67018" x="3937000" y="3305175"/>
          <p14:tracePt t="67030" x="3897313" y="3305175"/>
          <p14:tracePt t="67040" x="3857625" y="3305175"/>
          <p14:tracePt t="67053" x="3816350" y="3297238"/>
          <p14:tracePt t="67064" x="3792538" y="3297238"/>
          <p14:tracePt t="67075" x="3752850" y="3297238"/>
          <p14:tracePt t="67088" x="3721100" y="3289300"/>
          <p14:tracePt t="67099" x="3697288" y="3289300"/>
          <p14:tracePt t="67109" x="3689350" y="3289300"/>
          <p14:tracePt t="67122" x="3671888" y="3289300"/>
          <p14:tracePt t="67132" x="3656013" y="3297238"/>
          <p14:tracePt t="67143" x="3608388" y="3313113"/>
          <p14:tracePt t="67155" x="3568700" y="3321050"/>
          <p14:tracePt t="67166" x="3529013" y="3336925"/>
          <p14:tracePt t="67177" x="3503613" y="3352800"/>
          <p14:tracePt t="67188" x="3495675" y="3352800"/>
          <p14:tracePt t="67199" x="3495675" y="3360738"/>
          <p14:tracePt t="67244" x="3495675" y="3368675"/>
          <p14:tracePt t="67256" x="3487738" y="3368675"/>
          <p14:tracePt t="67301" x="3495675" y="3368675"/>
          <p14:tracePt t="67312" x="3495675" y="3360738"/>
          <p14:tracePt t="67468" x="3503613" y="3360738"/>
          <p14:tracePt t="67593" x="3511550" y="3360738"/>
          <p14:tracePt t="67616" x="3521075" y="3360738"/>
          <p14:tracePt t="67627" x="3529013" y="3360738"/>
          <p14:tracePt t="67638" x="3544888" y="3352800"/>
          <p14:tracePt t="67650" x="3560763" y="3352800"/>
          <p14:tracePt t="67661" x="3576638" y="3344863"/>
          <p14:tracePt t="67672" x="3592513" y="3336925"/>
          <p14:tracePt t="67683" x="3640138" y="3336925"/>
          <p14:tracePt t="67694" x="3713163" y="3328988"/>
          <p14:tracePt t="67706" x="3768725" y="3328988"/>
          <p14:tracePt t="67717" x="3841750" y="3328988"/>
          <p14:tracePt t="67728" x="3944938" y="3328988"/>
          <p14:tracePt t="67739" x="4049713" y="3328988"/>
          <p14:tracePt t="67751" x="4121150" y="3336925"/>
          <p14:tracePt t="67762" x="4194175" y="3336925"/>
          <p14:tracePt t="67772" x="4241800" y="3336925"/>
          <p14:tracePt t="67785" x="4289425" y="3336925"/>
          <p14:tracePt t="67796" x="4346575" y="3336925"/>
          <p14:tracePt t="67807" x="4386263" y="3336925"/>
          <p14:tracePt t="67818" x="4475163" y="3328988"/>
          <p14:tracePt t="67829" x="4530725" y="3328988"/>
          <p14:tracePt t="67841" x="4578350" y="3328988"/>
          <p14:tracePt t="67852" x="4635500" y="3336925"/>
          <p14:tracePt t="67864" x="4738688" y="3352800"/>
          <p14:tracePt t="67874" x="4875213" y="3368675"/>
          <p14:tracePt t="67885" x="4972050" y="3392488"/>
          <p14:tracePt t="67898" x="5035550" y="3408363"/>
          <p14:tracePt t="67908" x="5100638" y="3416300"/>
          <p14:tracePt t="67919" x="5140325" y="3416300"/>
          <p14:tracePt t="67931" x="5156200" y="3416300"/>
          <p14:tracePt t="67942" x="5172075" y="3416300"/>
          <p14:tracePt t="67975" x="5180013" y="3408363"/>
          <p14:tracePt t="67998" x="5187950" y="3408363"/>
          <p14:tracePt t="68009" x="5203825" y="3408363"/>
          <p14:tracePt t="68021" x="5219700" y="3408363"/>
          <p14:tracePt t="68032" x="5227638" y="3408363"/>
          <p14:tracePt t="68043" x="5237163" y="3408363"/>
          <p14:tracePt t="68066" x="5245100" y="3408363"/>
          <p14:tracePt t="68167" x="5253038" y="3408363"/>
          <p14:tracePt t="68190" x="5260975" y="3408363"/>
          <p14:tracePt t="68212" x="5268913" y="3408363"/>
          <p14:tracePt t="68222" x="5284788" y="3408363"/>
          <p14:tracePt t="68234" x="5300663" y="3408363"/>
          <p14:tracePt t="68246" x="5340350" y="3408363"/>
          <p14:tracePt t="68257" x="5413375" y="3408363"/>
          <p14:tracePt t="68268" x="5549900" y="3408363"/>
          <p14:tracePt t="68279" x="5710238" y="3408363"/>
          <p14:tracePt t="68291" x="5829300" y="3408363"/>
          <p14:tracePt t="68302" x="5886450" y="3408363"/>
          <p14:tracePt t="68314" x="5934075" y="3408363"/>
          <p14:tracePt t="68324" x="5949950" y="3416300"/>
          <p14:tracePt t="68336" x="5965825" y="3416300"/>
          <p14:tracePt t="68348" x="5973763" y="3416300"/>
          <p14:tracePt t="68358" x="5981700" y="3408363"/>
          <p14:tracePt t="68392" x="5989638" y="3408363"/>
          <p14:tracePt t="68426" x="5989638" y="3416300"/>
          <p14:tracePt t="68448" x="5997575" y="3416300"/>
          <p14:tracePt t="68460" x="6013450" y="3416300"/>
          <p14:tracePt t="68471" x="6022975" y="3416300"/>
          <p14:tracePt t="68482" x="6038850" y="3424238"/>
          <p14:tracePt t="68493" x="6062663" y="3424238"/>
          <p14:tracePt t="68505" x="6078538" y="3424238"/>
          <p14:tracePt t="68516" x="6086475" y="3433763"/>
          <p14:tracePt t="68527" x="6102350" y="3433763"/>
          <p14:tracePt t="68539" x="6110288" y="3433763"/>
          <p14:tracePt t="68550" x="6118225" y="3433763"/>
          <p14:tracePt t="68592" x="6110288" y="3433763"/>
          <p14:tracePt t="71707" x="6005513" y="3416300"/>
          <p14:tracePt t="71711" x="5926138" y="3416300"/>
          <p14:tracePt t="71724" x="5862638" y="3408363"/>
          <p14:tracePt t="71734" x="5726113" y="3408363"/>
          <p14:tracePt t="71744" x="5468938" y="3408363"/>
          <p14:tracePt t="71756" x="5187950" y="3392488"/>
          <p14:tracePt t="71765" x="4643438" y="3352800"/>
          <p14:tracePt t="71778" x="4273550" y="3321050"/>
          <p14:tracePt t="71789" x="3841750" y="3289300"/>
          <p14:tracePt t="71801" x="3584575" y="3271838"/>
          <p14:tracePt t="71812" x="3479800" y="3271838"/>
          <p14:tracePt t="71823" x="3368675" y="3271838"/>
          <p14:tracePt t="71835" x="3327400" y="3271838"/>
          <p14:tracePt t="71848" x="3287713" y="3281363"/>
          <p14:tracePt t="71857" x="3271838" y="3297238"/>
          <p14:tracePt t="71868" x="3255963" y="3297238"/>
          <p14:tracePt t="71880" x="3232150" y="3305175"/>
          <p14:tracePt t="71891" x="3208338" y="3305175"/>
          <p14:tracePt t="71902" x="3182938" y="3305175"/>
          <p14:tracePt t="71914" x="3151188" y="3305175"/>
          <p14:tracePt t="71924" x="3119438" y="3305175"/>
          <p14:tracePt t="71936" x="3063875" y="3297238"/>
          <p14:tracePt t="71947" x="3030538" y="3289300"/>
          <p14:tracePt t="71958" x="2990850" y="3289300"/>
          <p14:tracePt t="71968" x="2943225" y="3289300"/>
          <p14:tracePt t="71981" x="2919413" y="3297238"/>
          <p14:tracePt t="71992" x="2846388" y="3321050"/>
          <p14:tracePt t="72005" x="2709863" y="3360738"/>
          <p14:tracePt t="72015" x="2606675" y="3384550"/>
          <p14:tracePt t="72026" x="2462213" y="3408363"/>
          <p14:tracePt t="72038" x="2381250" y="3424238"/>
          <p14:tracePt t="72048" x="2270125" y="3433763"/>
          <p14:tracePt t="72058" x="2189163" y="3424238"/>
          <p14:tracePt t="72072" x="2141538" y="3416300"/>
          <p14:tracePt t="72082" x="2092325" y="3408363"/>
          <p14:tracePt t="72093" x="2068513" y="3392488"/>
          <p14:tracePt t="72105" x="2028825" y="3368675"/>
          <p14:tracePt t="72116" x="1981200" y="3360738"/>
          <p14:tracePt t="72127" x="1957388" y="3344863"/>
          <p14:tracePt t="72139" x="1939925" y="3336925"/>
          <p14:tracePt t="72150" x="1931988" y="3336925"/>
          <p14:tracePt t="72161" x="1916113" y="3328988"/>
          <p14:tracePt t="72172" x="1892300" y="3328988"/>
          <p14:tracePt t="72184" x="1868488" y="3321050"/>
          <p14:tracePt t="72195" x="1836738" y="3321050"/>
          <p14:tracePt t="72206" x="1795463" y="3305175"/>
          <p14:tracePt t="72217" x="1747838" y="3289300"/>
          <p14:tracePt t="72229" x="1692275" y="3271838"/>
          <p14:tracePt t="72239" x="1644650" y="3240088"/>
          <p14:tracePt t="72251" x="1627188" y="3232150"/>
          <p14:tracePt t="72262" x="1627188" y="3208338"/>
          <p14:tracePt t="72273" x="1627188" y="3184525"/>
          <p14:tracePt t="72285" x="1627188" y="3160713"/>
          <p14:tracePt t="72296" x="1644650" y="3144838"/>
          <p14:tracePt t="72306" x="1668463" y="3103563"/>
          <p14:tracePt t="72319" x="1700213" y="3063875"/>
          <p14:tracePt t="72329" x="1739900" y="3016250"/>
          <p14:tracePt t="72341" x="1779588" y="2976563"/>
          <p14:tracePt t="72352" x="1844675" y="2927350"/>
          <p14:tracePt t="72363" x="1892300" y="2879725"/>
          <p14:tracePt t="72375" x="1924050" y="2847975"/>
          <p14:tracePt t="72386" x="1939925" y="2832100"/>
          <p14:tracePt t="72397" x="1981200" y="2798763"/>
          <p14:tracePt t="72408" x="2012950" y="2782888"/>
          <p14:tracePt t="72420" x="2036763" y="2767013"/>
          <p14:tracePt t="72431" x="2068513" y="2759075"/>
          <p14:tracePt t="72442" x="2117725" y="2743200"/>
          <p14:tracePt t="72455" x="2181225" y="2743200"/>
          <p14:tracePt t="72465" x="2212975" y="2743200"/>
          <p14:tracePt t="72488" x="2220913" y="2751138"/>
          <p14:tracePt t="72498" x="2228850" y="2751138"/>
          <p14:tracePt t="72508" x="2244725" y="2759075"/>
          <p14:tracePt t="72522" x="2286000" y="2774950"/>
          <p14:tracePt t="72532" x="2341563" y="2782888"/>
          <p14:tracePt t="72543" x="2493963" y="2832100"/>
          <p14:tracePt t="72555" x="2670175" y="2871788"/>
          <p14:tracePt t="72566" x="2782888" y="2919413"/>
          <p14:tracePt t="72577" x="2814638" y="2943225"/>
          <p14:tracePt t="72589" x="2830513" y="2959100"/>
          <p14:tracePt t="72600" x="2838450" y="2967038"/>
          <p14:tracePt t="72611" x="2846388" y="2976563"/>
          <p14:tracePt t="72633" x="2854325" y="2992438"/>
          <p14:tracePt t="72644" x="2854325" y="3000375"/>
          <p14:tracePt t="72656" x="2862263" y="3008313"/>
          <p14:tracePt t="72667" x="2862263" y="3024188"/>
          <p14:tracePt t="72678" x="2862263" y="3048000"/>
          <p14:tracePt t="72689" x="2862263" y="3063875"/>
          <p14:tracePt t="72701" x="2862263" y="3087688"/>
          <p14:tracePt t="72712" x="2862263" y="3095625"/>
          <p14:tracePt t="72723" x="2862263" y="3119438"/>
          <p14:tracePt t="72735" x="2854325" y="3144838"/>
          <p14:tracePt t="72746" x="2854325" y="3160713"/>
          <p14:tracePt t="72758" x="2854325" y="3176588"/>
          <p14:tracePt t="72769" x="2846388" y="3192463"/>
          <p14:tracePt t="72780" x="2830513" y="3216275"/>
          <p14:tracePt t="72789" x="2822575" y="3232150"/>
          <p14:tracePt t="72802" x="2798763" y="3248025"/>
          <p14:tracePt t="72814" x="2774950" y="3263900"/>
          <p14:tracePt t="72824" x="2725738" y="3271838"/>
          <p14:tracePt t="72836" x="2638425" y="3271838"/>
          <p14:tracePt t="72847" x="2565400" y="3271838"/>
          <p14:tracePt t="72858" x="2446338" y="3255963"/>
          <p14:tracePt t="72872" x="2341563" y="3248025"/>
          <p14:tracePt t="72881" x="2252663" y="3240088"/>
          <p14:tracePt t="72891" x="2189163" y="3240088"/>
          <p14:tracePt t="72905" x="2108200" y="3240088"/>
          <p14:tracePt t="72915" x="2028825" y="3248025"/>
          <p14:tracePt t="72926" x="1924050" y="3248025"/>
          <p14:tracePt t="72938" x="1844675" y="3248025"/>
          <p14:tracePt t="72949" x="1739900" y="3232150"/>
          <p14:tracePt t="72959" x="1668463" y="3224213"/>
          <p14:tracePt t="72972" x="1603375" y="3200400"/>
          <p14:tracePt t="72982" x="1555750" y="3184525"/>
          <p14:tracePt t="72993" x="1508125" y="3152775"/>
          <p14:tracePt t="73005" x="1492250" y="3128963"/>
          <p14:tracePt t="73016" x="1492250" y="3103563"/>
          <p14:tracePt t="73027" x="1500188" y="3087688"/>
          <p14:tracePt t="73039" x="1539875" y="3055938"/>
          <p14:tracePt t="73050" x="1603375" y="3016250"/>
          <p14:tracePt t="73061" x="1668463" y="2992438"/>
          <p14:tracePt t="73072" x="1692275" y="2976563"/>
          <p14:tracePt t="73083" x="1708150" y="2967038"/>
          <p14:tracePt t="73094" x="1716088" y="2967038"/>
          <p14:tracePt t="73184" x="1708150" y="2976563"/>
          <p14:tracePt t="73196" x="1684338" y="2976563"/>
          <p14:tracePt t="73207" x="1652588" y="2976563"/>
          <p14:tracePt t="73218" x="1555750" y="2967038"/>
          <p14:tracePt t="73229" x="1411288" y="2959100"/>
          <p14:tracePt t="73241" x="1227138" y="2951163"/>
          <p14:tracePt t="73252" x="1066800" y="2943225"/>
          <p14:tracePt t="73264" x="866775" y="2919413"/>
          <p14:tracePt t="73274" x="738188" y="2903538"/>
          <p14:tracePt t="73286" x="673100" y="2887663"/>
          <p14:tracePt t="73297" x="649288" y="2887663"/>
          <p14:tracePt t="73308" x="625475" y="2879725"/>
          <p14:tracePt t="73320" x="593725" y="2879725"/>
          <p14:tracePt t="73331" x="561975" y="2879725"/>
          <p14:tracePt t="73342" x="554038" y="2879725"/>
          <p14:tracePt t="73353" x="544513" y="2871788"/>
          <p14:tracePt t="73376" x="561975" y="2871788"/>
          <p14:tracePt t="73388" x="577850" y="2871788"/>
          <p14:tracePt t="73399" x="593725" y="2871788"/>
          <p14:tracePt t="73409" x="601663" y="2871788"/>
          <p14:tracePt t="73422" x="617538" y="2871788"/>
          <p14:tracePt t="73432" x="625475" y="2871788"/>
          <p14:tracePt t="73489" x="617538" y="2871788"/>
          <p14:tracePt t="73509" x="609600" y="2871788"/>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Notation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dirty="0"/>
                  <a:t>Where </a:t>
                </a:r>
                <a14:m>
                  <m:oMath xmlns:m="http://schemas.openxmlformats.org/officeDocument/2006/math">
                    <m:r>
                      <a:rPr>
                        <a:latin typeface="Cambria Math" panose="02040503050406030204" pitchFamily="18" charset="0"/>
                      </a:rPr>
                      <m:t>𝑖</m:t>
                    </m:r>
                  </m:oMath>
                </a14:m>
                <a:r>
                  <a:rPr dirty="0"/>
                  <a:t> varies between </a:t>
                </a:r>
                <a14:m>
                  <m:oMath xmlns:m="http://schemas.openxmlformats.org/officeDocument/2006/math">
                    <m:r>
                      <a:rPr>
                        <a:latin typeface="Cambria Math" panose="02040503050406030204" pitchFamily="18" charset="0"/>
                      </a:rPr>
                      <m:t>1</m:t>
                    </m:r>
                  </m:oMath>
                </a14:m>
                <a:r>
                  <a:rPr dirty="0"/>
                  <a:t> and </a:t>
                </a:r>
                <a14:m>
                  <m:oMath xmlns:m="http://schemas.openxmlformats.org/officeDocument/2006/math">
                    <m:r>
                      <a:rPr>
                        <a:latin typeface="Cambria Math" panose="02040503050406030204" pitchFamily="18" charset="0"/>
                      </a:rPr>
                      <m:t>𝐼</m:t>
                    </m:r>
                  </m:oMath>
                </a14:m>
                <a:r>
                  <a:rPr dirty="0"/>
                  <a:t>, and </a:t>
                </a:r>
                <a14:m>
                  <m:oMath xmlns:m="http://schemas.openxmlformats.org/officeDocument/2006/math">
                    <m:r>
                      <a:rPr>
                        <a:latin typeface="Cambria Math" panose="02040503050406030204" pitchFamily="18" charset="0"/>
                      </a:rPr>
                      <m:t>𝑗</m:t>
                    </m:r>
                  </m:oMath>
                </a14:m>
                <a:r>
                  <a:rPr dirty="0"/>
                  <a:t> varies between </a:t>
                </a:r>
                <a14:m>
                  <m:oMath xmlns:m="http://schemas.openxmlformats.org/officeDocument/2006/math">
                    <m:r>
                      <a:rPr>
                        <a:latin typeface="Cambria Math" panose="02040503050406030204" pitchFamily="18" charset="0"/>
                      </a:rPr>
                      <m:t>1</m:t>
                    </m:r>
                  </m:oMath>
                </a14:m>
                <a:r>
                  <a:rPr dirty="0"/>
                  <a:t> and </a:t>
                </a:r>
                <a14:m>
                  <m:oMath xmlns:m="http://schemas.openxmlformats.org/officeDocument/2006/math">
                    <m:r>
                      <a:rPr>
                        <a:latin typeface="Cambria Math" panose="02040503050406030204" pitchFamily="18" charset="0"/>
                      </a:rPr>
                      <m:t>𝐽</m:t>
                    </m:r>
                  </m:oMath>
                </a14:m>
                <a:r>
                  <a:rPr dirty="0"/>
                  <a:t>, we will use the following notation to describe summation over all values of </a:t>
                </a:r>
                <a14:m>
                  <m:oMath xmlns:m="http://schemas.openxmlformats.org/officeDocument/2006/math">
                    <m:r>
                      <a:rPr>
                        <a:latin typeface="Cambria Math" panose="02040503050406030204" pitchFamily="18" charset="0"/>
                      </a:rPr>
                      <m:t>𝑖</m:t>
                    </m:r>
                  </m:oMath>
                </a14:m>
                <a:r>
                  <a:rPr dirty="0"/>
                  <a:t> and </a:t>
                </a:r>
                <a14:m>
                  <m:oMath xmlns:m="http://schemas.openxmlformats.org/officeDocument/2006/math">
                    <m:r>
                      <a:rPr>
                        <a:latin typeface="Cambria Math" panose="02040503050406030204" pitchFamily="18" charset="0"/>
                      </a:rPr>
                      <m:t>𝑗</m:t>
                    </m:r>
                  </m:oMath>
                </a14:m>
                <a:r>
                  <a:rPr dirty="0"/>
                  <a:t>:</a:t>
                </a:r>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m:rPr>
                              <m:nor/>
                            </m:rPr>
                            <a:rPr/>
                            <m:t>whatever</m:t>
                          </m:r>
                        </m:e>
                      </m:nary>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𝐼</m:t>
                          </m:r>
                        </m:sup>
                        <m:e>
                          <m:nary>
                            <m:naryPr>
                              <m:chr m:val="∑"/>
                              <m:limLoc m:val="undOvr"/>
                              <m:ctrlPr>
                                <a:rPr i="1">
                                  <a:latin typeface="Cambria Math" panose="02040503050406030204" pitchFamily="18" charset="0"/>
                                </a:rPr>
                              </m:ctrlPr>
                            </m:naryPr>
                            <m:sub>
                              <m:r>
                                <a:rPr>
                                  <a:latin typeface="Cambria Math" panose="02040503050406030204" pitchFamily="18" charset="0"/>
                                </a:rPr>
                                <m:t>𝑗</m:t>
                              </m:r>
                              <m:r>
                                <a:rPr>
                                  <a:latin typeface="Cambria Math" panose="02040503050406030204" pitchFamily="18" charset="0"/>
                                </a:rPr>
                                <m:t>=1</m:t>
                              </m:r>
                            </m:sub>
                            <m:sup>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𝐽</m:t>
                              </m:r>
                            </m:sup>
                            <m:e>
                              <m:r>
                                <m:rPr>
                                  <m:nor/>
                                </m:rPr>
                                <a:rPr/>
                                <m:t>whatever</m:t>
                              </m:r>
                            </m:e>
                          </m:nary>
                        </m:e>
                      </m:nary>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oMath>
                  </m:oMathPara>
                </a14:m>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1571"/>
                </a:stretch>
              </a:blipFill>
            </p:spPr>
            <p:txBody>
              <a:bodyPr/>
              <a:lstStyle/>
              <a:p>
                <a:r>
                  <a:rPr lang="en-US">
                    <a:noFill/>
                  </a:rPr>
                  <a:t> </a:t>
                </a:r>
              </a:p>
            </p:txBody>
          </p:sp>
        </mc:Fallback>
      </mc:AlternateContent>
    </p:spTree>
    <p:extLst>
      <p:ext uri="{BB962C8B-B14F-4D97-AF65-F5344CB8AC3E}">
        <p14:creationId xmlns:p14="http://schemas.microsoft.com/office/powerpoint/2010/main" val="299125821"/>
      </p:ext>
    </p:extLst>
  </p:cSld>
  <p:clrMapOvr>
    <a:masterClrMapping/>
  </p:clrMapOvr>
  <mc:AlternateContent xmlns:mc="http://schemas.openxmlformats.org/markup-compatibility/2006" xmlns:p14="http://schemas.microsoft.com/office/powerpoint/2010/main">
    <mc:Choice Requires="p14">
      <p:transition spd="slow" p14:dur="2000" advTm="33633"/>
    </mc:Choice>
    <mc:Fallback xmlns="">
      <p:transition spd="slow" advTm="33633"/>
    </mc:Fallback>
  </mc:AlternateContent>
  <p:extLst>
    <p:ext uri="{3A86A75C-4F4B-4683-9AE1-C65F6400EC91}">
      <p14:laserTraceLst xmlns:p14="http://schemas.microsoft.com/office/powerpoint/2010/main">
        <p14:tracePtLst>
          <p14:tracePt t="15816" x="601663" y="2879725"/>
          <p14:tracePt t="15820" x="601663" y="2895600"/>
          <p14:tracePt t="15830" x="617538" y="2919413"/>
          <p14:tracePt t="15839" x="641350" y="2959100"/>
          <p14:tracePt t="15852" x="657225" y="3016250"/>
          <p14:tracePt t="15862" x="696913" y="3119438"/>
          <p14:tracePt t="15872" x="738188" y="3255963"/>
          <p14:tracePt t="15884" x="777875" y="3408363"/>
          <p14:tracePt t="15896" x="809625" y="3521075"/>
          <p14:tracePt t="15906" x="841375" y="3649663"/>
          <p14:tracePt t="15917" x="882650" y="3762375"/>
          <p14:tracePt t="15929" x="938213" y="3865563"/>
          <p14:tracePt t="15941" x="993775" y="3938588"/>
          <p14:tracePt t="15951" x="1082675" y="4025900"/>
          <p14:tracePt t="15963" x="1187450" y="4114800"/>
          <p14:tracePt t="15974" x="1322388" y="4195763"/>
          <p14:tracePt t="15985" x="1411288" y="4235450"/>
          <p14:tracePt t="15996" x="1547813" y="4291013"/>
          <p14:tracePt t="16007" x="1708150" y="4348163"/>
          <p14:tracePt t="16019" x="1844675" y="4387850"/>
          <p14:tracePt t="16029" x="1931988" y="4411663"/>
          <p14:tracePt t="16041" x="2068513" y="4459288"/>
          <p14:tracePt t="16052" x="2197100" y="4500563"/>
          <p14:tracePt t="16064" x="2286000" y="4516438"/>
          <p14:tracePt t="16075" x="2333625" y="4516438"/>
          <p14:tracePt t="16086" x="2365375" y="4516438"/>
          <p14:tracePt t="16097" x="2381250" y="4508500"/>
          <p14:tracePt t="16109" x="2397125" y="4500563"/>
          <p14:tracePt t="16120" x="2405063" y="4500563"/>
          <p14:tracePt t="16130" x="2413000" y="4500563"/>
          <p14:tracePt t="16142" x="2430463" y="4500563"/>
          <p14:tracePt t="16154" x="2462213" y="4516438"/>
          <p14:tracePt t="16165" x="2478088" y="4524375"/>
          <p14:tracePt t="16176" x="2493963" y="4532313"/>
          <p14:tracePt t="16187" x="2509838" y="4548188"/>
          <p14:tracePt t="16199" x="2517775" y="4564063"/>
          <p14:tracePt t="16210" x="2533650" y="4564063"/>
          <p14:tracePt t="16220" x="2549525" y="4579938"/>
          <p14:tracePt t="16232" x="2557463" y="4587875"/>
          <p14:tracePt t="16266" x="2565400" y="4587875"/>
          <p14:tracePt t="16277" x="2573338" y="4587875"/>
          <p14:tracePt t="16289" x="2598738" y="4587875"/>
          <p14:tracePt t="16299" x="2622550" y="4579938"/>
          <p14:tracePt t="16312" x="2654300" y="4572000"/>
          <p14:tracePt t="16322" x="2701925" y="4548188"/>
          <p14:tracePt t="16333" x="2814638" y="4516438"/>
          <p14:tracePt t="16346" x="2959100" y="4475163"/>
          <p14:tracePt t="16356" x="3022600" y="4443413"/>
          <p14:tracePt t="16367" x="3055938" y="4427538"/>
          <p14:tracePt t="16379" x="3055938" y="4403725"/>
          <p14:tracePt t="16390" x="3055938" y="4387850"/>
          <p14:tracePt t="16401" x="3055938" y="4356100"/>
          <p14:tracePt t="16413" x="3071813" y="4322763"/>
          <p14:tracePt t="16423" x="3095625" y="4267200"/>
          <p14:tracePt t="16436" x="3135313" y="4195763"/>
          <p14:tracePt t="16446" x="3182938" y="4122738"/>
          <p14:tracePt t="16457" x="3248025" y="4025900"/>
          <p14:tracePt t="16469" x="3303588" y="3922713"/>
          <p14:tracePt t="16480" x="3327400" y="3833813"/>
          <p14:tracePt t="16491" x="3327400" y="3762375"/>
          <p14:tracePt t="16502" x="3311525" y="3649663"/>
          <p14:tracePt t="16514" x="3279775" y="3536950"/>
          <p14:tracePt t="16525" x="3255963" y="3441700"/>
          <p14:tracePt t="16536" x="3240088" y="3384550"/>
          <p14:tracePt t="16547" x="3240088" y="3344863"/>
          <p14:tracePt t="16559" x="3240088" y="3313113"/>
          <p14:tracePt t="16570" x="3232150" y="3297238"/>
          <p14:tracePt t="16581" x="3224213" y="3281363"/>
          <p14:tracePt t="16592" x="3182938" y="3271838"/>
          <p14:tracePt t="16604" x="3143250" y="3255963"/>
          <p14:tracePt t="16615" x="3111500" y="3255963"/>
          <p14:tracePt t="16626" x="3095625" y="3248025"/>
          <p14:tracePt t="16638" x="3087688" y="3248025"/>
          <p14:tracePt t="16647" x="3063875" y="3248025"/>
          <p14:tracePt t="16660" x="3038475" y="3255963"/>
          <p14:tracePt t="16671" x="2998788" y="3263900"/>
          <p14:tracePt t="16682" x="2911475" y="3263900"/>
          <p14:tracePt t="16693" x="2814638" y="3255963"/>
          <p14:tracePt t="16705" x="2751138" y="3240088"/>
          <p14:tracePt t="16716" x="2725738" y="3232150"/>
          <p14:tracePt t="16729" x="2701925" y="3224213"/>
          <p14:tracePt t="16739" x="2678113" y="3200400"/>
          <p14:tracePt t="16750" x="2654300" y="3192463"/>
          <p14:tracePt t="16762" x="2646363" y="3184525"/>
          <p14:tracePt t="16772" x="2638425" y="3184525"/>
          <p14:tracePt t="16784" x="2622550" y="3184525"/>
          <p14:tracePt t="16796" x="2606675" y="3184525"/>
          <p14:tracePt t="16806" x="2598738" y="3192463"/>
          <p14:tracePt t="16817" x="2590800" y="3208338"/>
          <p14:tracePt t="16827" x="2573338" y="3224213"/>
          <p14:tracePt t="16839" x="2565400" y="3232150"/>
          <p14:tracePt t="16849" x="2541588" y="3263900"/>
          <p14:tracePt t="16860" x="2525713" y="3271838"/>
          <p14:tracePt t="16872" x="2509838" y="3297238"/>
          <p14:tracePt t="16882" x="2486025" y="3321050"/>
          <p14:tracePt t="16896" x="2454275" y="3344863"/>
          <p14:tracePt t="16908" x="2430463" y="3360738"/>
          <p14:tracePt t="16919" x="2365375" y="3392488"/>
          <p14:tracePt t="16931" x="2301875" y="3416300"/>
          <p14:tracePt t="16941" x="2252663" y="3457575"/>
          <p14:tracePt t="16950" x="2212975" y="3497263"/>
          <p14:tracePt t="16964" x="2173288" y="3544888"/>
          <p14:tracePt t="16975" x="2133600" y="3602038"/>
          <p14:tracePt t="16984" x="2108200" y="3665538"/>
          <p14:tracePt t="16997" x="2084388" y="3697288"/>
          <p14:tracePt t="17009" x="2076450" y="3746500"/>
          <p14:tracePt t="17020" x="2076450" y="3802063"/>
          <p14:tracePt t="17031" x="2068513" y="3833813"/>
          <p14:tracePt t="17042" x="2060575" y="3857625"/>
          <p14:tracePt t="17052" x="2052638" y="3890963"/>
          <p14:tracePt t="17065" x="2044700" y="3906838"/>
          <p14:tracePt t="17076" x="2044700" y="3938588"/>
          <p14:tracePt t="17087" x="2052638" y="3946525"/>
          <p14:tracePt t="17099" x="2068513" y="3986213"/>
          <p14:tracePt t="17110" x="2092325" y="4025900"/>
          <p14:tracePt t="17121" x="2100263" y="4059238"/>
          <p14:tracePt t="17132" x="2100263" y="4083050"/>
          <p14:tracePt t="17144" x="2092325" y="4114800"/>
          <p14:tracePt t="17154" x="2092325" y="4138613"/>
          <p14:tracePt t="17166" x="2092325" y="4162425"/>
          <p14:tracePt t="17179" x="2100263" y="4170363"/>
          <p14:tracePt t="17189" x="2100263" y="4195763"/>
          <p14:tracePt t="17200" x="2117725" y="4211638"/>
          <p14:tracePt t="17212" x="2133600" y="4235450"/>
          <p14:tracePt t="17222" x="2165350" y="4275138"/>
          <p14:tracePt t="17233" x="2189163" y="4306888"/>
          <p14:tracePt t="17244" x="2205038" y="4330700"/>
          <p14:tracePt t="17256" x="2205038" y="4338638"/>
          <p14:tracePt t="17267" x="2205038" y="4348163"/>
          <p14:tracePt t="17312" x="2197100" y="4348163"/>
          <p14:tracePt t="17324" x="2181225" y="4338638"/>
          <p14:tracePt t="17335" x="2173288" y="4330700"/>
          <p14:tracePt t="17515" x="2173288" y="4338638"/>
          <p14:tracePt t="17526" x="2205038" y="4348163"/>
          <p14:tracePt t="17538" x="2260600" y="4364038"/>
          <p14:tracePt t="17549" x="2309813" y="4379913"/>
          <p14:tracePt t="17560" x="2381250" y="4387850"/>
          <p14:tracePt t="17571" x="2430463" y="4403725"/>
          <p14:tracePt t="17582" x="2462213" y="4403725"/>
          <p14:tracePt t="17595" x="2478088" y="4403725"/>
          <p14:tracePt t="17605" x="2509838" y="4403725"/>
          <p14:tracePt t="17616" x="2517775" y="4403725"/>
          <p14:tracePt t="17629" x="2533650" y="4395788"/>
          <p14:tracePt t="17639" x="2549525" y="4395788"/>
          <p14:tracePt t="17650" x="2557463" y="4395788"/>
          <p14:tracePt t="17662" x="2565400" y="4395788"/>
          <p14:tracePt t="17671" x="2565400" y="4387850"/>
          <p14:tracePt t="17694" x="2573338" y="4387850"/>
          <p14:tracePt t="17706" x="2582863" y="4387850"/>
          <p14:tracePt t="17729" x="2590800" y="4387850"/>
          <p14:tracePt t="17740" x="2606675" y="4379913"/>
          <p14:tracePt t="17762" x="2622550" y="4371975"/>
          <p14:tracePt t="17784" x="2630488" y="4364038"/>
          <p14:tracePt t="17796" x="2630488" y="4356100"/>
          <p14:tracePt t="17808" x="2630488" y="4348163"/>
          <p14:tracePt t="17819" x="2638425" y="4348163"/>
          <p14:tracePt t="17841" x="2638425" y="4338638"/>
          <p14:tracePt t="17852" x="2630488" y="4338638"/>
          <p14:tracePt t="17864" x="2630488" y="4330700"/>
          <p14:tracePt t="17888" x="2630488" y="4322763"/>
          <p14:tracePt t="17908" x="2630488" y="4314825"/>
          <p14:tracePt t="17931" x="2630488" y="4306888"/>
          <p14:tracePt t="17943" x="2622550" y="4298950"/>
          <p14:tracePt t="17974" x="2622550" y="4291013"/>
          <p14:tracePt t="18000" x="2622550" y="4283075"/>
          <p14:tracePt t="18145" x="2630488" y="4283075"/>
          <p14:tracePt t="18167" x="2638425" y="4283075"/>
          <p14:tracePt t="18178" x="2646363" y="4283075"/>
          <p14:tracePt t="18190" x="2654300" y="4283075"/>
          <p14:tracePt t="18201" x="2693988" y="4283075"/>
          <p14:tracePt t="18212" x="2725738" y="4291013"/>
          <p14:tracePt t="18224" x="2743200" y="4291013"/>
          <p14:tracePt t="18245" x="2759075" y="4291013"/>
          <p14:tracePt t="18257" x="2767013" y="4291013"/>
          <p14:tracePt t="18268" x="2767013" y="4283075"/>
          <p14:tracePt t="18325" x="2774950" y="4283075"/>
          <p14:tracePt t="18482" x="2774950" y="4291013"/>
          <p14:tracePt t="18516" x="2782888" y="4298950"/>
          <p14:tracePt t="18539" x="2790825" y="4306888"/>
          <p14:tracePt t="18550" x="2798763" y="4306888"/>
          <p14:tracePt t="18562" x="2830513" y="4322763"/>
          <p14:tracePt t="18572" x="2870200" y="4348163"/>
          <p14:tracePt t="18584" x="2959100" y="4364038"/>
          <p14:tracePt t="18596" x="3046413" y="4379913"/>
          <p14:tracePt t="18606" x="3248025" y="4411663"/>
          <p14:tracePt t="18617" x="3544888" y="4443413"/>
          <p14:tracePt t="18629" x="3865563" y="4475163"/>
          <p14:tracePt t="18640" x="4033838" y="4508500"/>
          <p14:tracePt t="18651" x="4225925" y="4524375"/>
          <p14:tracePt t="18662" x="4370388" y="4540250"/>
          <p14:tracePt t="18674" x="4475163" y="4540250"/>
          <p14:tracePt t="18685" x="4522788" y="4540250"/>
          <p14:tracePt t="18696" x="4554538" y="4540250"/>
          <p14:tracePt t="18708" x="4570413" y="4540250"/>
          <p14:tracePt t="18719" x="4594225" y="4540250"/>
          <p14:tracePt t="18730" x="4619625" y="4532313"/>
          <p14:tracePt t="18742" x="4675188" y="4532313"/>
          <p14:tracePt t="18752" x="4706938" y="4532313"/>
          <p14:tracePt t="18764" x="4714875" y="4532313"/>
          <p14:tracePt t="18786" x="4714875" y="4524375"/>
          <p14:tracePt t="18820" x="4714875" y="4508500"/>
          <p14:tracePt t="18829" x="4722813" y="4491038"/>
          <p14:tracePt t="18842" x="4730750" y="4475163"/>
          <p14:tracePt t="18854" x="4746625" y="4459288"/>
          <p14:tracePt t="18865" x="4746625" y="4451350"/>
          <p14:tracePt t="18876" x="4746625" y="4443413"/>
          <p14:tracePt t="18888" x="4746625" y="4435475"/>
          <p14:tracePt t="18911" x="4746625" y="4427538"/>
          <p14:tracePt t="18921" x="4746625" y="4419600"/>
          <p14:tracePt t="18932" x="4762500" y="4403725"/>
          <p14:tracePt t="18944" x="4803775" y="4387850"/>
          <p14:tracePt t="18955" x="4835525" y="4379913"/>
          <p14:tracePt t="18966" x="4875213" y="4371975"/>
          <p14:tracePt t="18977" x="4891088" y="4356100"/>
          <p14:tracePt t="18989" x="4922838" y="4348163"/>
          <p14:tracePt t="18998" x="4932363" y="4348163"/>
          <p14:tracePt t="19013" x="4956175" y="4348163"/>
          <p14:tracePt t="19023" x="4972050" y="4338638"/>
          <p14:tracePt t="19034" x="4979988" y="4330700"/>
          <p14:tracePt t="19046" x="4987925" y="4330700"/>
          <p14:tracePt t="19056" x="5011738" y="4322763"/>
          <p14:tracePt t="19067" x="5051425" y="4322763"/>
          <p14:tracePt t="19079" x="5075238" y="4322763"/>
          <p14:tracePt t="19090" x="5084763" y="4322763"/>
          <p14:tracePt t="19099" x="5092700" y="4314825"/>
          <p14:tracePt t="19123" x="5100638" y="4314825"/>
          <p14:tracePt t="19157" x="5124450" y="4314825"/>
          <p14:tracePt t="19169" x="5156200" y="4314825"/>
          <p14:tracePt t="19180" x="5187950" y="4314825"/>
          <p14:tracePt t="19191" x="5211763" y="4314825"/>
          <p14:tracePt t="19202" x="5245100" y="4314825"/>
          <p14:tracePt t="19214" x="5276850" y="4314825"/>
          <p14:tracePt t="19225" x="5292725" y="4314825"/>
          <p14:tracePt t="19236" x="5324475" y="4306888"/>
          <p14:tracePt t="19247" x="5364163" y="4306888"/>
          <p14:tracePt t="19259" x="5413375" y="4306888"/>
          <p14:tracePt t="19270" x="5468938" y="4306888"/>
          <p14:tracePt t="19281" x="5549900" y="4298950"/>
          <p14:tracePt t="19292" x="5645150" y="4298950"/>
          <p14:tracePt t="19303" x="5741988" y="4306888"/>
          <p14:tracePt t="19315" x="5797550" y="4314825"/>
          <p14:tracePt t="19326" x="5829300" y="4322763"/>
          <p14:tracePt t="19337" x="5837238" y="4322763"/>
          <p14:tracePt t="19349" x="5845175" y="4322763"/>
          <p14:tracePt t="19371" x="5853113" y="4322763"/>
          <p14:tracePt t="19382" x="5862638" y="4322763"/>
          <p14:tracePt t="19394" x="5894388" y="4322763"/>
          <p14:tracePt t="19405" x="5934075" y="4330700"/>
          <p14:tracePt t="19416" x="5981700" y="4330700"/>
          <p14:tracePt t="19429" x="6005513" y="4330700"/>
          <p14:tracePt t="19439" x="6013450" y="4330700"/>
          <p14:tracePt t="19462" x="6022975" y="4330700"/>
          <p14:tracePt t="19506" x="6030913" y="4330700"/>
          <p14:tracePt t="19572" x="6030913" y="4322763"/>
          <p14:tracePt t="19585" x="6030913" y="4314825"/>
          <p14:tracePt t="19596" x="6038850" y="4306888"/>
          <p14:tracePt t="19607" x="6038850" y="4298950"/>
          <p14:tracePt t="19619" x="6038850" y="4291013"/>
          <p14:tracePt t="19630" x="6038850" y="4275138"/>
          <p14:tracePt t="19641" x="6038850" y="4267200"/>
          <p14:tracePt t="19652" x="6038850" y="4259263"/>
          <p14:tracePt t="19664" x="6022975" y="4259263"/>
          <p14:tracePt t="19675" x="6013450" y="4259263"/>
          <p14:tracePt t="19697" x="6005513" y="4259263"/>
          <p14:tracePt t="19708" x="6005513" y="4251325"/>
          <p14:tracePt t="19719" x="6013450" y="4243388"/>
          <p14:tracePt t="19731" x="6022975" y="4227513"/>
          <p14:tracePt t="19743" x="6022975" y="4211638"/>
          <p14:tracePt t="19754" x="6030913" y="4178300"/>
          <p14:tracePt t="19765" x="6030913" y="4146550"/>
          <p14:tracePt t="19776" x="6030913" y="4114800"/>
          <p14:tracePt t="19787" x="6030913" y="4075113"/>
          <p14:tracePt t="19799" x="6038850" y="4033838"/>
          <p14:tracePt t="19810" x="6038850" y="3994150"/>
          <p14:tracePt t="19820" x="6038850" y="3970338"/>
          <p14:tracePt t="19831" x="6038850" y="3938588"/>
          <p14:tracePt t="19844" x="6038850" y="3898900"/>
          <p14:tracePt t="19855" x="6038850" y="3857625"/>
          <p14:tracePt t="19867" x="6038850" y="3825875"/>
          <p14:tracePt t="19879" x="6038850" y="3778250"/>
          <p14:tracePt t="19889" x="6046788" y="3729038"/>
          <p14:tracePt t="19900" x="6070600" y="3673475"/>
          <p14:tracePt t="19910" x="6086475" y="3641725"/>
          <p14:tracePt t="19921" x="6102350" y="3594100"/>
          <p14:tracePt t="19934" x="6118225" y="3536950"/>
          <p14:tracePt t="19946" x="6134100" y="3489325"/>
          <p14:tracePt t="19956" x="6149975" y="3457575"/>
          <p14:tracePt t="19967" x="6175375" y="3408363"/>
          <p14:tracePt t="19979" x="6183313" y="3376613"/>
          <p14:tracePt t="19990" x="6191250" y="3352800"/>
          <p14:tracePt t="20001" x="6199188" y="3328988"/>
          <p14:tracePt t="20012" x="6215063" y="3313113"/>
          <p14:tracePt t="20022" x="6215063" y="3297238"/>
          <p14:tracePt t="20035" x="6215063" y="3281363"/>
          <p14:tracePt t="20046" x="6215063" y="3271838"/>
          <p14:tracePt t="20057" x="6223000" y="3263900"/>
          <p14:tracePt t="20069" x="6223000" y="3255963"/>
          <p14:tracePt t="20113" x="6223000" y="3248025"/>
          <p14:tracePt t="20123" x="6223000" y="3240088"/>
          <p14:tracePt t="20136" x="6230938" y="3232150"/>
          <p14:tracePt t="20147" x="6230938" y="3224213"/>
          <p14:tracePt t="20159" x="6238875" y="3208338"/>
          <p14:tracePt t="20170" x="6238875" y="3192463"/>
          <p14:tracePt t="20181" x="6238875" y="3184525"/>
          <p14:tracePt t="20192" x="6246813" y="3176588"/>
          <p14:tracePt t="20204" x="6246813" y="3160713"/>
          <p14:tracePt t="20215" x="6246813" y="3144838"/>
          <p14:tracePt t="20226" x="6254750" y="3144838"/>
          <p14:tracePt t="20237" x="6254750" y="3136900"/>
          <p14:tracePt t="20249" x="6254750" y="3128963"/>
          <p14:tracePt t="20260" x="6246813" y="3119438"/>
          <p14:tracePt t="20282" x="6238875" y="3111500"/>
          <p14:tracePt t="20305" x="6223000" y="3111500"/>
          <p14:tracePt t="20315" x="6215063" y="3103563"/>
          <p14:tracePt t="20327" x="6183313" y="3103563"/>
          <p14:tracePt t="20339" x="6165850" y="3103563"/>
          <p14:tracePt t="20350" x="6126163" y="3111500"/>
          <p14:tracePt t="20362" x="6086475" y="3111500"/>
          <p14:tracePt t="20373" x="6022975" y="3111500"/>
          <p14:tracePt t="20384" x="5942013" y="3111500"/>
          <p14:tracePt t="20396" x="5878513" y="3103563"/>
          <p14:tracePt t="20406" x="5837238" y="3095625"/>
          <p14:tracePt t="20417" x="5797550" y="3079750"/>
          <p14:tracePt t="20429" x="5757863" y="3055938"/>
          <p14:tracePt t="20440" x="5692775" y="3032125"/>
          <p14:tracePt t="20451" x="5645150" y="3008313"/>
          <p14:tracePt t="20463" x="5549900" y="2984500"/>
          <p14:tracePt t="20474" x="5453063" y="2951163"/>
          <p14:tracePt t="20485" x="5364163" y="2927350"/>
          <p14:tracePt t="20496" x="5332413" y="2919413"/>
          <p14:tracePt t="20508" x="5308600" y="2919413"/>
          <p14:tracePt t="20518" x="5292725" y="2919413"/>
          <p14:tracePt t="20530" x="5284788" y="2919413"/>
          <p14:tracePt t="20552" x="5276850" y="2919413"/>
          <p14:tracePt t="20564" x="5268913" y="2919413"/>
          <p14:tracePt t="20575" x="5268913" y="2927350"/>
          <p14:tracePt t="20586" x="5260975" y="2927350"/>
          <p14:tracePt t="20619" x="5253038" y="2927350"/>
          <p14:tracePt t="20631" x="5245100" y="2935288"/>
          <p14:tracePt t="20642" x="5227638" y="2943225"/>
          <p14:tracePt t="20654" x="5195888" y="2959100"/>
          <p14:tracePt t="20664" x="5172075" y="2967038"/>
          <p14:tracePt t="20676" x="5148263" y="2976563"/>
          <p14:tracePt t="20687" x="5140325" y="2992438"/>
          <p14:tracePt t="20699" x="5132388" y="3000375"/>
          <p14:tracePt t="20732" x="5132388" y="3008313"/>
          <p14:tracePt t="20742" x="5116513" y="3008313"/>
          <p14:tracePt t="20754" x="5100638" y="3008313"/>
          <p14:tracePt t="20766" x="5084763" y="3008313"/>
          <p14:tracePt t="20777" x="5067300" y="3008313"/>
          <p14:tracePt t="20789" x="5059363" y="3008313"/>
          <p14:tracePt t="20857" x="5051425" y="3008313"/>
          <p14:tracePt t="20867" x="5043488" y="3008313"/>
          <p14:tracePt t="20879" x="5043488" y="3016250"/>
          <p14:tracePt t="20891" x="5035550" y="3016250"/>
          <p14:tracePt t="20912" x="5035550" y="3024188"/>
          <p14:tracePt t="20935" x="5035550" y="3032125"/>
          <p14:tracePt t="20946" x="5035550" y="3040063"/>
          <p14:tracePt t="20957" x="5019675" y="3048000"/>
          <p14:tracePt t="20969" x="5011738" y="3055938"/>
          <p14:tracePt t="20980" x="4995863" y="3071813"/>
          <p14:tracePt t="20991" x="4987925" y="3079750"/>
          <p14:tracePt t="21002" x="4979988" y="3087688"/>
          <p14:tracePt t="21014" x="4979988" y="3095625"/>
          <p14:tracePt t="21025" x="4979988" y="3103563"/>
          <p14:tracePt t="21036" x="4987925" y="3111500"/>
          <p14:tracePt t="21046" x="4995863" y="3128963"/>
          <p14:tracePt t="21059" x="4995863" y="3144838"/>
          <p14:tracePt t="21069" x="4987925" y="3184525"/>
          <p14:tracePt t="21081" x="4972050" y="3232150"/>
          <p14:tracePt t="21092" x="4922838" y="3305175"/>
          <p14:tracePt t="21104" x="4875213" y="3400425"/>
          <p14:tracePt t="21115" x="4835525" y="3497263"/>
          <p14:tracePt t="21126" x="4819650" y="3552825"/>
          <p14:tracePt t="21138" x="4787900" y="3625850"/>
          <p14:tracePt t="21148" x="4772025" y="3673475"/>
          <p14:tracePt t="21160" x="4746625" y="3721100"/>
          <p14:tracePt t="21171" x="4746625" y="3754438"/>
          <p14:tracePt t="21182" x="4730750" y="3778250"/>
          <p14:tracePt t="21194" x="4730750" y="3794125"/>
          <p14:tracePt t="21205" x="4730750" y="3810000"/>
          <p14:tracePt t="21216" x="4730750" y="3817938"/>
          <p14:tracePt t="21227" x="4730750" y="3841750"/>
          <p14:tracePt t="21239" x="4730750" y="3857625"/>
          <p14:tracePt t="21249" x="4730750" y="3865563"/>
          <p14:tracePt t="21262" x="4722813" y="3873500"/>
          <p14:tracePt t="21272" x="4722813" y="3890963"/>
          <p14:tracePt t="21284" x="4722813" y="3898900"/>
          <p14:tracePt t="21296" x="4722813" y="3906838"/>
          <p14:tracePt t="21306" x="4722813" y="3922713"/>
          <p14:tracePt t="21317" x="4730750" y="3938588"/>
          <p14:tracePt t="21329" x="4738688" y="3946525"/>
          <p14:tracePt t="21340" x="4738688" y="3954463"/>
          <p14:tracePt t="21351" x="4738688" y="3962400"/>
          <p14:tracePt t="21363" x="4738688" y="3970338"/>
          <p14:tracePt t="21374" x="4738688" y="3978275"/>
          <p14:tracePt t="21396" x="4738688" y="3986213"/>
          <p14:tracePt t="21407" x="4746625" y="3986213"/>
          <p14:tracePt t="21430" x="4746625" y="3994150"/>
          <p14:tracePt t="21452" x="4746625" y="4033838"/>
          <p14:tracePt t="21464" x="4746625" y="4067175"/>
          <p14:tracePt t="21475" x="4746625" y="4098925"/>
          <p14:tracePt t="21485" x="4746625" y="4130675"/>
          <p14:tracePt t="21497" x="4746625" y="4170363"/>
          <p14:tracePt t="21509" x="4754563" y="4219575"/>
          <p14:tracePt t="21520" x="4762500" y="4267200"/>
          <p14:tracePt t="21531" x="4772025" y="4298950"/>
          <p14:tracePt t="21543" x="4787900" y="4348163"/>
          <p14:tracePt t="21553" x="4787900" y="4387850"/>
          <p14:tracePt t="21565" x="4803775" y="4419600"/>
          <p14:tracePt t="21576" x="4819650" y="4435475"/>
          <p14:tracePt t="21587" x="4835525" y="4467225"/>
          <p14:tracePt t="21599" x="4843463" y="4500563"/>
          <p14:tracePt t="21610" x="4859338" y="4532313"/>
          <p14:tracePt t="21621" x="4875213" y="4564063"/>
          <p14:tracePt t="21632" x="4891088" y="4611688"/>
          <p14:tracePt t="21644" x="4914900" y="4660900"/>
          <p14:tracePt t="21655" x="4932363" y="4700588"/>
          <p14:tracePt t="21666" x="4940300" y="4732338"/>
          <p14:tracePt t="21677" x="4956175" y="4764088"/>
          <p14:tracePt t="21689" x="4964113" y="4787900"/>
          <p14:tracePt t="21700" x="4972050" y="4795838"/>
          <p14:tracePt t="21867" x="4972050" y="4787900"/>
          <p14:tracePt t="21881" x="4972050" y="4772025"/>
          <p14:tracePt t="21891" x="4972050" y="4756150"/>
          <p14:tracePt t="21902" x="4979988" y="4732338"/>
          <p14:tracePt t="21914" x="4987925" y="4708525"/>
          <p14:tracePt t="21925" x="5003800" y="4684713"/>
          <p14:tracePt t="21936" x="5011738" y="4660900"/>
          <p14:tracePt t="21947" x="5011738" y="4643438"/>
          <p14:tracePt t="21959" x="5019675" y="4627563"/>
          <p14:tracePt t="21968" x="5027613" y="4619625"/>
          <p14:tracePt t="21981" x="5027613" y="4611688"/>
          <p14:tracePt t="21992" x="5027613" y="4603750"/>
          <p14:tracePt t="22004" x="5019675" y="4579938"/>
          <p14:tracePt t="22015" x="5019675" y="4556125"/>
          <p14:tracePt t="22026" x="5019675" y="4532313"/>
          <p14:tracePt t="22037" x="5027613" y="4500563"/>
          <p14:tracePt t="22049" x="5027613" y="4475163"/>
          <p14:tracePt t="22060" x="5027613" y="4451350"/>
          <p14:tracePt t="22070" x="5035550" y="4435475"/>
          <p14:tracePt t="22082" x="5051425" y="4419600"/>
          <p14:tracePt t="22104" x="5051425" y="4411663"/>
          <p14:tracePt t="22116" x="5043488" y="4411663"/>
          <p14:tracePt t="22127" x="5035550" y="4411663"/>
          <p14:tracePt t="22139" x="5027613" y="4403725"/>
          <p14:tracePt t="22162" x="5027613" y="4395788"/>
          <p14:tracePt t="22172" x="5027613" y="4387850"/>
          <p14:tracePt t="22184" x="5027613" y="4379913"/>
          <p14:tracePt t="22196" x="5035550" y="4364038"/>
          <p14:tracePt t="22206" x="5035550" y="4356100"/>
          <p14:tracePt t="22218" x="5043488" y="4348163"/>
          <p14:tracePt t="22229" x="5043488" y="4330700"/>
          <p14:tracePt t="22240" x="5051425" y="4306888"/>
          <p14:tracePt t="22251" x="5059363" y="4298950"/>
          <p14:tracePt t="22273" x="5059363" y="4291013"/>
          <p14:tracePt t="22285" x="5059363" y="4283075"/>
          <p14:tracePt t="22397" x="5059363" y="4291013"/>
          <p14:tracePt t="22454" x="5067300" y="4291013"/>
          <p14:tracePt t="22465" x="5092700" y="4291013"/>
          <p14:tracePt t="22476" x="5100638" y="4291013"/>
          <p14:tracePt t="22487" x="5108575" y="4291013"/>
          <p14:tracePt t="22499" x="5116513" y="4291013"/>
          <p14:tracePt t="22510" x="5132388" y="4291013"/>
          <p14:tracePt t="22521" x="5140325" y="4291013"/>
          <p14:tracePt t="22544" x="5148263" y="4291013"/>
          <p14:tracePt t="22566" x="5164138" y="4291013"/>
          <p14:tracePt t="22577" x="5195888" y="4283075"/>
          <p14:tracePt t="22589" x="5268913" y="4283075"/>
          <p14:tracePt t="22600" x="5405438" y="4275138"/>
          <p14:tracePt t="22612" x="5500688" y="4275138"/>
          <p14:tracePt t="22622" x="5549900" y="4275138"/>
          <p14:tracePt t="22645" x="5549900" y="4267200"/>
          <p14:tracePt t="22679" x="5540375" y="4267200"/>
          <p14:tracePt t="22690" x="5516563" y="4267200"/>
          <p14:tracePt t="22701" x="5508625" y="4267200"/>
          <p14:tracePt t="22713" x="5500688" y="4267200"/>
          <p14:tracePt t="22847" x="5500688" y="4259263"/>
          <p14:tracePt t="22858" x="5500688" y="4251325"/>
          <p14:tracePt t="22870" x="5500688" y="4227513"/>
          <p14:tracePt t="22881" x="5484813" y="4203700"/>
          <p14:tracePt t="22891" x="5429250" y="4122738"/>
          <p14:tracePt t="22904" x="5300663" y="4010025"/>
          <p14:tracePt t="22913" x="5140325" y="3865563"/>
          <p14:tracePt t="22927" x="5019675" y="3754438"/>
          <p14:tracePt t="22938" x="4906963" y="3625850"/>
          <p14:tracePt t="22949" x="4835525" y="3513138"/>
          <p14:tracePt t="22960" x="4795838" y="3416300"/>
          <p14:tracePt t="22971" x="4787900" y="3368675"/>
          <p14:tracePt t="22982" x="4779963" y="3328988"/>
          <p14:tracePt t="22992" x="4772025" y="3297238"/>
          <p14:tracePt t="23005" x="4754563" y="3271838"/>
          <p14:tracePt t="23016" x="4754563" y="3263900"/>
          <p14:tracePt t="23027" x="4754563" y="3255963"/>
          <p14:tracePt t="23039" x="4754563" y="3248025"/>
          <p14:tracePt t="23071" x="4754563" y="3255963"/>
          <p14:tracePt t="23084" x="4746625" y="3255963"/>
          <p14:tracePt t="23239" x="4754563" y="3263900"/>
          <p14:tracePt t="23250" x="4772025" y="3263900"/>
          <p14:tracePt t="23262" x="4779963" y="3271838"/>
          <p14:tracePt t="23273" x="4787900" y="3271838"/>
          <p14:tracePt t="23284" x="4803775" y="3271838"/>
          <p14:tracePt t="23296" x="4827588" y="3271838"/>
          <p14:tracePt t="23307" x="4835525" y="3271838"/>
          <p14:tracePt t="23465" x="4843463" y="3271838"/>
          <p14:tracePt t="23475" x="4859338" y="3271838"/>
          <p14:tracePt t="23487" x="4883150" y="3281363"/>
          <p14:tracePt t="23498" x="4940300" y="3289300"/>
          <p14:tracePt t="23512" x="5011738" y="3305175"/>
          <p14:tracePt t="23523" x="5075238" y="3321050"/>
          <p14:tracePt t="23534" x="5116513" y="3321050"/>
          <p14:tracePt t="23546" x="5140325" y="3321050"/>
          <p14:tracePt t="23634" x="5148263" y="3321050"/>
          <p14:tracePt t="23883" x="5156200" y="3321050"/>
          <p14:tracePt t="23983" x="5164138" y="3321050"/>
          <p14:tracePt t="24130" x="5164138" y="3328988"/>
          <p14:tracePt t="24152" x="5164138" y="3336925"/>
          <p14:tracePt t="24164" x="5164138" y="3352800"/>
          <p14:tracePt t="24175" x="5172075" y="3360738"/>
          <p14:tracePt t="24186" x="5180013" y="3384550"/>
          <p14:tracePt t="24197" x="5211763" y="3433763"/>
          <p14:tracePt t="24209" x="5284788" y="3521075"/>
          <p14:tracePt t="24219" x="5356225" y="3633788"/>
          <p14:tracePt t="24231" x="5405438" y="3721100"/>
          <p14:tracePt t="24242" x="5468938" y="3849688"/>
          <p14:tracePt t="24254" x="5508625" y="3970338"/>
          <p14:tracePt t="24265" x="5532438" y="4075113"/>
          <p14:tracePt t="24276" x="5532438" y="4138613"/>
          <p14:tracePt t="24287" x="5549900" y="4211638"/>
          <p14:tracePt t="24299" x="5589588" y="4275138"/>
          <p14:tracePt t="24310" x="5668963" y="4356100"/>
          <p14:tracePt t="24321" x="5726113" y="4411663"/>
          <p14:tracePt t="24331" x="5781675" y="4467225"/>
          <p14:tracePt t="24342" x="5813425" y="4516438"/>
          <p14:tracePt t="24353" x="5829300" y="4540250"/>
          <p14:tracePt t="24364" x="5845175" y="4564063"/>
          <p14:tracePt t="24375" x="5862638" y="4579938"/>
          <p14:tracePt t="24387" x="5870575" y="4579938"/>
          <p14:tracePt t="24398" x="5870575" y="4587875"/>
          <p14:tracePt t="24443" x="5862638" y="4579938"/>
          <p14:tracePt t="24455" x="5845175" y="4572000"/>
          <p14:tracePt t="24465" x="5821363" y="4564063"/>
          <p14:tracePt t="24477" x="5813425" y="4556125"/>
          <p14:tracePt t="24488" x="5797550" y="4540250"/>
          <p14:tracePt t="24499" x="5773738" y="4524375"/>
          <p14:tracePt t="24510" x="5726113" y="4483100"/>
          <p14:tracePt t="24522" x="5676900" y="4459288"/>
          <p14:tracePt t="24533" x="5653088" y="4443413"/>
          <p14:tracePt t="24545" x="5637213" y="4435475"/>
          <p14:tracePt t="24567" x="5629275" y="4427538"/>
          <p14:tracePt t="24580" x="5621338" y="4427538"/>
          <p14:tracePt t="24647" x="5613400" y="4419600"/>
          <p14:tracePt t="24658" x="5605463" y="4419600"/>
          <p14:tracePt t="24670" x="5605463" y="4411663"/>
          <p14:tracePt t="24692" x="5605463" y="4403725"/>
          <p14:tracePt t="24726" x="5605463" y="4395788"/>
          <p14:tracePt t="24759" x="5613400" y="4387850"/>
          <p14:tracePt t="24771" x="5629275" y="4387850"/>
          <p14:tracePt t="24782" x="5637213" y="4387850"/>
          <p14:tracePt t="24794" x="5661025" y="4371975"/>
          <p14:tracePt t="24805" x="5684838" y="4364038"/>
          <p14:tracePt t="24816" x="5710238" y="4356100"/>
          <p14:tracePt t="24829" x="5749925" y="4348163"/>
          <p14:tracePt t="24837" x="5773738" y="4348163"/>
          <p14:tracePt t="24851" x="5781675" y="4348163"/>
          <p14:tracePt t="24862" x="5789613" y="4348163"/>
          <p14:tracePt t="24872" x="5797550" y="4348163"/>
          <p14:tracePt t="24896" x="5805488" y="4348163"/>
          <p14:tracePt t="24906" x="5805488" y="4338638"/>
          <p14:tracePt t="24929" x="5813425" y="4338638"/>
          <p14:tracePt t="25108" x="5813425" y="4330700"/>
          <p14:tracePt t="25141" x="5813425" y="4322763"/>
          <p14:tracePt t="25154" x="5813425" y="4306888"/>
          <p14:tracePt t="25164" x="5813425" y="4283075"/>
          <p14:tracePt t="25176" x="5797550" y="4243388"/>
          <p14:tracePt t="25187" x="5734050" y="4154488"/>
          <p14:tracePt t="25199" x="5661025" y="4059238"/>
          <p14:tracePt t="25210" x="5589588" y="3962400"/>
          <p14:tracePt t="25221" x="5557838" y="3906838"/>
          <p14:tracePt t="25232" x="5500688" y="3825875"/>
          <p14:tracePt t="25243" x="5461000" y="3770313"/>
          <p14:tracePt t="25255" x="5445125" y="3721100"/>
          <p14:tracePt t="25265" x="5445125" y="3681413"/>
          <p14:tracePt t="25277" x="5437188" y="3641725"/>
          <p14:tracePt t="25289" x="5429250" y="3602038"/>
          <p14:tracePt t="25300" x="5405438" y="3560763"/>
          <p14:tracePt t="25312" x="5380038" y="3544888"/>
          <p14:tracePt t="25322" x="5364163" y="3521075"/>
          <p14:tracePt t="25333" x="5356225" y="3513138"/>
          <p14:tracePt t="25346" x="5348288" y="3513138"/>
          <p14:tracePt t="25412" x="5356225" y="3505200"/>
          <p14:tracePt t="25424" x="5356225" y="3497263"/>
          <p14:tracePt t="25446" x="5364163" y="3489325"/>
          <p14:tracePt t="25457" x="5364163" y="3481388"/>
          <p14:tracePt t="25502" x="5372100" y="3473450"/>
          <p14:tracePt t="25524" x="5397500" y="3465513"/>
          <p14:tracePt t="25536" x="5429250" y="3465513"/>
          <p14:tracePt t="25547" x="5500688" y="3457575"/>
          <p14:tracePt t="25559" x="5629275" y="3457575"/>
          <p14:tracePt t="25569" x="5734050" y="3457575"/>
          <p14:tracePt t="25581" x="5789613" y="3457575"/>
          <p14:tracePt t="25592" x="5821363" y="3457575"/>
          <p14:tracePt t="25604" x="5853113" y="3457575"/>
          <p14:tracePt t="25615" x="5853113" y="3465513"/>
          <p14:tracePt t="25671" x="5862638" y="3465513"/>
          <p14:tracePt t="25694" x="5886450" y="3473450"/>
          <p14:tracePt t="25705" x="5902325" y="3481388"/>
          <p14:tracePt t="25716" x="5910263" y="3481388"/>
          <p14:tracePt t="25772" x="5910263" y="3489325"/>
          <p14:tracePt t="25784" x="5926138" y="3497263"/>
          <p14:tracePt t="25795" x="5942013" y="3505200"/>
          <p14:tracePt t="25806" x="5949950" y="3521075"/>
          <p14:tracePt t="25817" x="5965825" y="3544888"/>
          <p14:tracePt t="25829" x="5989638" y="3568700"/>
          <p14:tracePt t="25838" x="6022975" y="3602038"/>
          <p14:tracePt t="25851" x="6054725" y="3633788"/>
          <p14:tracePt t="25861" x="6110288" y="3705225"/>
          <p14:tracePt t="25874" x="6215063" y="3825875"/>
          <p14:tracePt t="25885" x="6343650" y="3978275"/>
          <p14:tracePt t="25896" x="6462713" y="4122738"/>
          <p14:tracePt t="25908" x="6599238" y="4314825"/>
          <p14:tracePt t="25918" x="6751638" y="4491038"/>
          <p14:tracePt t="25930" x="6943725" y="4676775"/>
          <p14:tracePt t="25941" x="7096125" y="4805363"/>
          <p14:tracePt t="25952" x="7305675" y="4948238"/>
          <p14:tracePt t="25963" x="7473950" y="5060950"/>
          <p14:tracePt t="25975" x="7561263" y="5126038"/>
          <p14:tracePt t="25986" x="7594600" y="5149850"/>
          <p14:tracePt t="25997" x="7602538" y="5149850"/>
          <p14:tracePt t="26009" x="7602538" y="5157788"/>
          <p14:tracePt t="26031" x="7602538" y="5165725"/>
          <p14:tracePt t="26063" x="7602538" y="5157788"/>
          <p14:tracePt t="26087" x="7602538" y="5149850"/>
          <p14:tracePt t="26099" x="7602538" y="5141913"/>
          <p14:tracePt t="26110" x="7610475" y="5133975"/>
          <p14:tracePt t="26121" x="7610475" y="5126038"/>
          <p14:tracePt t="26132" x="7618413" y="5110163"/>
          <p14:tracePt t="26144" x="7626350" y="5100638"/>
          <p14:tracePt t="26155" x="7634288" y="5100638"/>
          <p14:tracePt t="26165" x="7642225" y="5100638"/>
          <p14:tracePt t="26212" x="7642225" y="5092700"/>
          <p14:tracePt t="26223" x="7650163" y="5092700"/>
          <p14:tracePt t="26234" x="7658100" y="5092700"/>
          <p14:tracePt t="26246" x="7681913" y="5092700"/>
          <p14:tracePt t="26256" x="7697788" y="5092700"/>
          <p14:tracePt t="26266" x="7713663" y="5092700"/>
          <p14:tracePt t="26279" x="7721600" y="5092700"/>
          <p14:tracePt t="26290" x="7713663" y="5084763"/>
          <p14:tracePt t="26301" x="7689850" y="5076825"/>
          <p14:tracePt t="26313" x="7626350" y="5060950"/>
          <p14:tracePt t="26324" x="7594600" y="5053013"/>
          <p14:tracePt t="28090" x="7594600" y="5045075"/>
          <p14:tracePt t="28101" x="7594600" y="5037138"/>
          <p14:tracePt t="28110" x="7577138" y="5021263"/>
          <p14:tracePt t="28124" x="7545388" y="4997450"/>
          <p14:tracePt t="28135" x="7481888" y="4948238"/>
          <p14:tracePt t="28146" x="7416800" y="4892675"/>
          <p14:tracePt t="28157" x="7321550" y="4805363"/>
          <p14:tracePt t="28169" x="7216775" y="4700588"/>
          <p14:tracePt t="28180" x="7104063" y="4564063"/>
          <p14:tracePt t="28191" x="7016750" y="4451350"/>
          <p14:tracePt t="28202" x="6927850" y="4306888"/>
          <p14:tracePt t="28213" x="6840538" y="4178300"/>
          <p14:tracePt t="28225" x="6783388" y="4090988"/>
          <p14:tracePt t="28236" x="6727825" y="4025900"/>
          <p14:tracePt t="28247" x="6688138" y="3986213"/>
          <p14:tracePt t="28259" x="6599238" y="3930650"/>
          <p14:tracePt t="28270" x="6543675" y="3881438"/>
          <p14:tracePt t="28281" x="6519863" y="3849688"/>
          <p14:tracePt t="28292" x="6519863" y="3833813"/>
          <p14:tracePt t="28304" x="6519863" y="3825875"/>
          <p14:tracePt t="28314" x="6527800" y="3825875"/>
          <p14:tracePt t="28415" x="6527800" y="3817938"/>
          <p14:tracePt t="28437" x="6535738" y="3817938"/>
          <p14:tracePt t="28471" x="6543675" y="3817938"/>
          <p14:tracePt t="28551" x="6527800" y="3810000"/>
          <p14:tracePt t="28562" x="6496050" y="3794125"/>
          <p14:tracePt t="28574" x="6367463" y="3746500"/>
          <p14:tracePt t="28585" x="6022975" y="3633788"/>
          <p14:tracePt t="28596" x="5637213" y="3552825"/>
          <p14:tracePt t="28608" x="5051425" y="3441700"/>
          <p14:tracePt t="28619" x="4354513" y="3305175"/>
          <p14:tracePt t="28630" x="3944938" y="3224213"/>
          <p14:tracePt t="28641" x="3392488" y="3144838"/>
          <p14:tracePt t="28652" x="3143250" y="3111500"/>
          <p14:tracePt t="28664" x="2911475" y="3103563"/>
          <p14:tracePt t="28675" x="2798763" y="3103563"/>
          <p14:tracePt t="28687" x="2782888" y="3103563"/>
          <p14:tracePt t="28697" x="2782888" y="3111500"/>
          <p14:tracePt t="28731" x="2806700" y="3119438"/>
          <p14:tracePt t="28742" x="2854325" y="3136900"/>
          <p14:tracePt t="28754" x="2895600" y="3144838"/>
          <p14:tracePt t="28765" x="2935288" y="3160713"/>
          <p14:tracePt t="28776" x="2990850" y="3200400"/>
          <p14:tracePt t="28787" x="3046413" y="3248025"/>
          <p14:tracePt t="28799" x="3071813" y="3281363"/>
          <p14:tracePt t="28811" x="3095625" y="3321050"/>
          <p14:tracePt t="28821" x="3103563" y="3360738"/>
          <p14:tracePt t="28831" x="3111500" y="3384550"/>
          <p14:tracePt t="28844" x="3119438" y="3400425"/>
          <p14:tracePt t="28854" x="3135313" y="3416300"/>
          <p14:tracePt t="28866" x="3143250" y="3433763"/>
          <p14:tracePt t="28877" x="3143250" y="3457575"/>
          <p14:tracePt t="28889" x="3143250" y="3465513"/>
          <p14:tracePt t="28900" x="3135313" y="3489325"/>
          <p14:tracePt t="28913" x="3103563" y="3505200"/>
          <p14:tracePt t="28922" x="3087688" y="3529013"/>
          <p14:tracePt t="28932" x="3071813" y="3536950"/>
          <p14:tracePt t="28946" x="3071813" y="3544888"/>
          <p14:tracePt t="28956" x="3071813" y="3552825"/>
          <p14:tracePt t="28967" x="3087688" y="3576638"/>
          <p14:tracePt t="28979" x="3103563" y="3586163"/>
          <p14:tracePt t="28990" x="3111500" y="3594100"/>
          <p14:tracePt t="29001" x="3111500" y="3602038"/>
          <p14:tracePt t="29033" x="3111500" y="3594100"/>
          <p14:tracePt t="29046" x="3119438" y="3594100"/>
          <p14:tracePt t="29057" x="3127375" y="3586163"/>
          <p14:tracePt t="29080" x="3135313" y="3586163"/>
          <p14:tracePt t="29091" x="3143250" y="3586163"/>
          <p14:tracePt t="29124" x="3159125" y="3586163"/>
          <p14:tracePt t="29135" x="3167063" y="3586163"/>
          <p14:tracePt t="29159" x="3175000" y="3586163"/>
          <p14:tracePt t="29170" x="3175000" y="3576638"/>
          <p14:tracePt t="29181" x="3182938" y="3560763"/>
          <p14:tracePt t="29192" x="3190875" y="3544888"/>
          <p14:tracePt t="29204" x="3198813" y="3521075"/>
          <p14:tracePt t="29214" x="3232150" y="3489325"/>
          <p14:tracePt t="29226" x="3295650" y="3433763"/>
          <p14:tracePt t="29237" x="3471863" y="3360738"/>
          <p14:tracePt t="29249" x="3671888" y="3321050"/>
          <p14:tracePt t="29260" x="4097338" y="3248025"/>
          <p14:tracePt t="29272" x="4578350" y="3176588"/>
          <p14:tracePt t="29283" x="5067300" y="3136900"/>
          <p14:tracePt t="29294" x="5340350" y="3119438"/>
          <p14:tracePt t="29306" x="5613400" y="3111500"/>
          <p14:tracePt t="29316" x="5741988" y="3111500"/>
          <p14:tracePt t="29327" x="5789613" y="3111500"/>
          <p14:tracePt t="29339" x="5805488" y="3103563"/>
          <p14:tracePt t="29350" x="5821363" y="3103563"/>
          <p14:tracePt t="29362" x="5845175" y="3103563"/>
          <p14:tracePt t="29372" x="5878513" y="3119438"/>
          <p14:tracePt t="29384" x="5910263" y="3128963"/>
          <p14:tracePt t="29396" x="5973763" y="3144838"/>
          <p14:tracePt t="29406" x="6038850" y="3184525"/>
          <p14:tracePt t="29417" x="6086475" y="3208338"/>
          <p14:tracePt t="29429" x="6142038" y="3240088"/>
          <p14:tracePt t="29440" x="6207125" y="3271838"/>
          <p14:tracePt t="29451" x="6302375" y="3352800"/>
          <p14:tracePt t="29463" x="6488113" y="3473450"/>
          <p14:tracePt t="29474" x="6735763" y="3665538"/>
          <p14:tracePt t="29485" x="6969125" y="3810000"/>
          <p14:tracePt t="29496" x="7273925" y="4017963"/>
          <p14:tracePt t="29507" x="7537450" y="4170363"/>
          <p14:tracePt t="29519" x="7673975" y="4259263"/>
          <p14:tracePt t="29530" x="7713663" y="4275138"/>
          <p14:tracePt t="29541" x="7729538" y="4283075"/>
          <p14:tracePt t="29575" x="7721600" y="4275138"/>
          <p14:tracePt t="29586" x="7713663" y="4267200"/>
          <p14:tracePt t="29597" x="7705725" y="4259263"/>
          <p14:tracePt t="29620" x="7713663" y="4251325"/>
          <p14:tracePt t="29631" x="7739063" y="4243388"/>
          <p14:tracePt t="29642" x="7778750" y="4227513"/>
          <p14:tracePt t="29654" x="7818438" y="4211638"/>
          <p14:tracePt t="29664" x="7866063" y="4203700"/>
          <p14:tracePt t="29676" x="7931150" y="4186238"/>
          <p14:tracePt t="29687" x="8010525" y="4178300"/>
          <p14:tracePt t="29699" x="8131175" y="4195763"/>
          <p14:tracePt t="29710" x="8259763" y="4227513"/>
          <p14:tracePt t="29721" x="8451850" y="4306888"/>
          <p14:tracePt t="29732" x="8556625" y="4379913"/>
          <p14:tracePt t="29744" x="8580438" y="4395788"/>
          <p14:tracePt t="29755" x="8580438" y="4411663"/>
          <p14:tracePt t="29777" x="8604250" y="4411663"/>
          <p14:tracePt t="29789" x="8636000" y="4411663"/>
          <p14:tracePt t="29800" x="8667750" y="4403725"/>
          <p14:tracePt t="29813" x="8701088" y="4395788"/>
          <p14:tracePt t="29822" x="8740775" y="4387850"/>
          <p14:tracePt t="29834" x="8796338" y="4387850"/>
          <p14:tracePt t="29846" x="8845550" y="4387850"/>
          <p14:tracePt t="29855" x="8893175" y="4387850"/>
          <p14:tracePt t="29867" x="8893175" y="4395788"/>
          <p14:tracePt t="30080" x="8885238" y="4395788"/>
          <p14:tracePt t="30092" x="8877300" y="4395788"/>
          <p14:tracePt t="30103" x="8869363" y="4395788"/>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 overall ANOVA model is built on the following identity (modified from Rice’s notation):</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r>
                            <a:rPr>
                              <a:latin typeface="Cambria Math" panose="02040503050406030204" pitchFamily="18" charset="0"/>
                            </a:rPr>
                            <m:t>𝐽</m:t>
                          </m:r>
                        </m:e>
                      </m:nary>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m:oMathPara>
                </a14:m>
                <a:endParaRPr lang="en-US" dirty="0"/>
              </a:p>
              <a:p>
                <a:pPr marL="0" indent="0">
                  <a:buNone/>
                </a:pPr>
                <a:endParaRPr lang="en-US" dirty="0"/>
              </a:p>
              <a:p>
                <a:pPr marL="0" indent="0">
                  <a:buNone/>
                </a:pPr>
                <a:r>
                  <a:rPr lang="en-US" dirty="0"/>
                  <a:t>NB: The </a:t>
                </a:r>
                <a14:m>
                  <m:oMath xmlns:m="http://schemas.openxmlformats.org/officeDocument/2006/math">
                    <m:r>
                      <a:rPr lang="en-US" smtClean="0">
                        <a:latin typeface="Cambria Math" panose="02040503050406030204" pitchFamily="18" charset="0"/>
                      </a:rPr>
                      <m:t>𝐽</m:t>
                    </m:r>
                  </m:oMath>
                </a14:m>
                <a:r>
                  <a:rPr lang="en-US" dirty="0"/>
                  <a:t> might make sense to you outside of the sum. This refers to identical contributions of </a:t>
                </a:r>
                <a14:m>
                  <m:oMath xmlns:m="http://schemas.openxmlformats.org/officeDocument/2006/math">
                    <m:r>
                      <a:rPr lang="en-US">
                        <a:latin typeface="Cambria Math" panose="02040503050406030204" pitchFamily="18" charset="0"/>
                      </a:rPr>
                      <m:t>𝐽</m:t>
                    </m:r>
                  </m:oMath>
                </a14:m>
                <a:r>
                  <a:rPr lang="en-US" dirty="0"/>
                  <a:t> members of group </a:t>
                </a:r>
                <a:r>
                  <a:rPr lang="en-US" i="1" dirty="0" err="1"/>
                  <a:t>i</a:t>
                </a:r>
                <a:r>
                  <a:rPr lang="en-US"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2094"/>
                </a:stretch>
              </a:blipFill>
            </p:spPr>
            <p:txBody>
              <a:bodyPr/>
              <a:lstStyle/>
              <a:p>
                <a:r>
                  <a:rPr lang="en-US">
                    <a:noFill/>
                  </a:rPr>
                  <a:t> </a:t>
                </a:r>
              </a:p>
            </p:txBody>
          </p:sp>
        </mc:Fallback>
      </mc:AlternateContent>
    </p:spTree>
    <p:extLst>
      <p:ext uri="{BB962C8B-B14F-4D97-AF65-F5344CB8AC3E}">
        <p14:creationId xmlns:p14="http://schemas.microsoft.com/office/powerpoint/2010/main" val="3515341177"/>
      </p:ext>
    </p:extLst>
  </p:cSld>
  <p:clrMapOvr>
    <a:masterClrMapping/>
  </p:clrMapOvr>
  <mc:AlternateContent xmlns:mc="http://schemas.openxmlformats.org/markup-compatibility/2006" xmlns:p14="http://schemas.microsoft.com/office/powerpoint/2010/main">
    <mc:Choice Requires="p14">
      <p:transition spd="slow" p14:dur="2000" advTm="128366"/>
    </mc:Choice>
    <mc:Fallback xmlns="">
      <p:transition spd="slow" advTm="128366"/>
    </mc:Fallback>
  </mc:AlternateContent>
  <p:extLst>
    <p:ext uri="{3A86A75C-4F4B-4683-9AE1-C65F6400EC91}">
      <p14:laserTraceLst xmlns:p14="http://schemas.microsoft.com/office/powerpoint/2010/main">
        <p14:tracePtLst>
          <p14:tracePt t="7400" x="4186238" y="128588"/>
          <p14:tracePt t="7410" x="4257675" y="401638"/>
          <p14:tracePt t="7422" x="4281488" y="601663"/>
          <p14:tracePt t="7432" x="4273550" y="938213"/>
          <p14:tracePt t="7443" x="4194175" y="1316038"/>
          <p14:tracePt t="7466" x="3937000" y="2070100"/>
          <p14:tracePt t="7476" x="3784600" y="2519363"/>
          <p14:tracePt t="7489" x="3663950" y="2887663"/>
          <p14:tracePt t="7499" x="3600450" y="3144838"/>
          <p14:tracePt t="7510" x="3584575" y="3263900"/>
          <p14:tracePt t="7522" x="3584575" y="3392488"/>
          <p14:tracePt t="7534" x="3584575" y="3481388"/>
          <p14:tracePt t="7544" x="3560763" y="3536950"/>
          <p14:tracePt t="7557" x="3503613" y="3625850"/>
          <p14:tracePt t="7566" x="3448050" y="3697288"/>
          <p14:tracePt t="7578" x="3376613" y="3762375"/>
          <p14:tracePt t="7589" x="3319463" y="3817938"/>
          <p14:tracePt t="7602" x="3295650" y="3857625"/>
          <p14:tracePt t="7611" x="3271838" y="3873500"/>
          <p14:tracePt t="7623" x="3271838" y="3881438"/>
          <p14:tracePt t="7633" x="3271838" y="3890963"/>
          <p14:tracePt t="7645" x="3271838" y="3898900"/>
          <p14:tracePt t="7668" x="3248025" y="3898900"/>
          <p14:tracePt t="7678" x="3232150" y="3898900"/>
          <p14:tracePt t="7701" x="3224213" y="3898900"/>
          <p14:tracePt t="7713" x="3216275" y="3906838"/>
          <p14:tracePt t="7723" x="3198813" y="3930650"/>
          <p14:tracePt t="7736" x="3182938" y="3946525"/>
          <p14:tracePt t="7746" x="3159125" y="3994150"/>
          <p14:tracePt t="7758" x="3119438" y="4051300"/>
          <p14:tracePt t="7769" x="3095625" y="4083050"/>
          <p14:tracePt t="7781" x="3071813" y="4122738"/>
          <p14:tracePt t="7792" x="3063875" y="4162425"/>
          <p14:tracePt t="7805" x="3046413" y="4203700"/>
          <p14:tracePt t="7815" x="3030538" y="4227513"/>
          <p14:tracePt t="7823" x="3006725" y="4259263"/>
          <p14:tracePt t="7838" x="2943225" y="4283075"/>
          <p14:tracePt t="7848" x="2838450" y="4298950"/>
          <p14:tracePt t="7859" x="2774950" y="4306888"/>
          <p14:tracePt t="7872" x="2686050" y="4306888"/>
          <p14:tracePt t="7882" x="2638425" y="4298950"/>
          <p14:tracePt t="7893" x="2606675" y="4298950"/>
          <p14:tracePt t="7905" x="2598738" y="4291013"/>
          <p14:tracePt t="7916" x="2573338" y="4298950"/>
          <p14:tracePt t="7925" x="2541588" y="4306888"/>
          <p14:tracePt t="7937" x="2470150" y="4371975"/>
          <p14:tracePt t="7949" x="2420938" y="4427538"/>
          <p14:tracePt t="7960" x="2373313" y="4491038"/>
          <p14:tracePt t="7972" x="2349500" y="4548188"/>
          <p14:tracePt t="7983" x="2349500" y="4564063"/>
          <p14:tracePt t="8005" x="2349500" y="4572000"/>
          <p14:tracePt t="8039" x="2341563" y="4564063"/>
          <p14:tracePt t="8061" x="2333625" y="4564063"/>
          <p14:tracePt t="8073" x="2325688" y="4564063"/>
          <p14:tracePt t="8084" x="2325688" y="4556125"/>
          <p14:tracePt t="8128" x="2325688" y="4564063"/>
          <p14:tracePt t="8163" x="2317750" y="4564063"/>
          <p14:tracePt t="8174" x="2309813" y="4564063"/>
          <p14:tracePt t="8197" x="2301875" y="4564063"/>
          <p14:tracePt t="8208" x="2293938" y="4564063"/>
          <p14:tracePt t="8218" x="2278063" y="4564063"/>
          <p14:tracePt t="8232" x="2220913" y="4564063"/>
          <p14:tracePt t="8241" x="2100263" y="4532313"/>
          <p14:tracePt t="8253" x="1876425" y="4516438"/>
          <p14:tracePt t="8265" x="1731963" y="4475163"/>
          <p14:tracePt t="8275" x="1579563" y="4435475"/>
          <p14:tracePt t="8288" x="1466850" y="4387850"/>
          <p14:tracePt t="8298" x="1427163" y="4371975"/>
          <p14:tracePt t="8309" x="1419225" y="4364038"/>
          <p14:tracePt t="8322" x="1427163" y="4364038"/>
          <p14:tracePt t="8332" x="1435100" y="4356100"/>
          <p14:tracePt t="8343" x="1450975" y="4356100"/>
          <p14:tracePt t="8355" x="1458913" y="4356100"/>
          <p14:tracePt t="8365" x="1492250" y="4356100"/>
          <p14:tracePt t="8376" x="1547813" y="4356100"/>
          <p14:tracePt t="8388" x="1627188" y="4356100"/>
          <p14:tracePt t="8399" x="1692275" y="4356100"/>
          <p14:tracePt t="8410" x="1812925" y="4348163"/>
          <p14:tracePt t="8422" x="1957388" y="4338638"/>
          <p14:tracePt t="8433" x="2092325" y="4322763"/>
          <p14:tracePt t="8444" x="2165350" y="4314825"/>
          <p14:tracePt t="8455" x="2252663" y="4306888"/>
          <p14:tracePt t="8467" x="2309813" y="4298950"/>
          <p14:tracePt t="8478" x="2365375" y="4291013"/>
          <p14:tracePt t="8489" x="2405063" y="4291013"/>
          <p14:tracePt t="8501" x="2478088" y="4291013"/>
          <p14:tracePt t="8511" x="2590800" y="4291013"/>
          <p14:tracePt t="8523" x="2782888" y="4314825"/>
          <p14:tracePt t="8534" x="2967038" y="4322763"/>
          <p14:tracePt t="8545" x="3240088" y="4356100"/>
          <p14:tracePt t="8556" x="3503613" y="4371975"/>
          <p14:tracePt t="8568" x="3721100" y="4379913"/>
          <p14:tracePt t="8579" x="3808413" y="4379913"/>
          <p14:tracePt t="8590" x="3889375" y="4379913"/>
          <p14:tracePt t="8602" x="3905250" y="4379913"/>
          <p14:tracePt t="8611" x="3913188" y="4371975"/>
          <p14:tracePt t="8635" x="3905250" y="4364038"/>
          <p14:tracePt t="8646" x="3897313" y="4356100"/>
          <p14:tracePt t="8658" x="3889375" y="4356100"/>
          <p14:tracePt t="8669" x="3881438" y="4348163"/>
          <p14:tracePt t="8681" x="3857625" y="4348163"/>
          <p14:tracePt t="8691" x="3833813" y="4348163"/>
          <p14:tracePt t="8705" x="3784600" y="4348163"/>
          <p14:tracePt t="8714" x="3752850" y="4348163"/>
          <p14:tracePt t="8725" x="3681413" y="4348163"/>
          <p14:tracePt t="8738" x="3600450" y="4348163"/>
          <p14:tracePt t="8747" x="3440113" y="4338638"/>
          <p14:tracePt t="8760" x="3295650" y="4330700"/>
          <p14:tracePt t="8772" x="3087688" y="4330700"/>
          <p14:tracePt t="8781" x="2927350" y="4330700"/>
          <p14:tracePt t="8793" x="2830513" y="4338638"/>
          <p14:tracePt t="8805" x="2814638" y="4338638"/>
          <p14:tracePt t="8826" x="2814638" y="4348163"/>
          <p14:tracePt t="8838" x="2822575" y="4348163"/>
          <p14:tracePt t="8848" x="2814638" y="4356100"/>
          <p14:tracePt t="8861" x="2790825" y="4371975"/>
          <p14:tracePt t="8872" x="2743200" y="4395788"/>
          <p14:tracePt t="8883" x="2654300" y="4419600"/>
          <p14:tracePt t="8894" x="2565400" y="4435475"/>
          <p14:tracePt t="8905" x="2438400" y="4443413"/>
          <p14:tracePt t="8917" x="2341563" y="4443413"/>
          <p14:tracePt t="8928" x="2301875" y="4443413"/>
          <p14:tracePt t="8948" x="2293938" y="4443413"/>
          <p14:tracePt t="8984" x="2278063" y="4443413"/>
          <p14:tracePt t="9029" x="2270125" y="4435475"/>
          <p14:tracePt t="9040" x="2252663" y="4435475"/>
          <p14:tracePt t="9051" x="2228850" y="4419600"/>
          <p14:tracePt t="9063" x="2189163" y="4403725"/>
          <p14:tracePt t="9074" x="2117725" y="4387850"/>
          <p14:tracePt t="9087" x="2028825" y="4356100"/>
          <p14:tracePt t="9097" x="1947863" y="4330700"/>
          <p14:tracePt t="9109" x="1916113" y="4306888"/>
          <p14:tracePt t="9119" x="1892300" y="4298950"/>
          <p14:tracePt t="9130" x="1884363" y="4291013"/>
          <p14:tracePt t="9141" x="1892300" y="4291013"/>
          <p14:tracePt t="9198" x="1892300" y="4298950"/>
          <p14:tracePt t="10525" x="1892300" y="4291013"/>
          <p14:tracePt t="10536" x="1900238" y="4291013"/>
          <p14:tracePt t="10548" x="1916113" y="4291013"/>
          <p14:tracePt t="10559" x="1924050" y="4283075"/>
          <p14:tracePt t="10572" x="1931988" y="4283075"/>
          <p14:tracePt t="10593" x="1939925" y="4275138"/>
          <p14:tracePt t="10639" x="1939925" y="4267200"/>
          <p14:tracePt t="10672" x="1939925" y="4259263"/>
          <p14:tracePt t="10683" x="1947863" y="4259263"/>
          <p14:tracePt t="10693" x="1957388" y="4259263"/>
          <p14:tracePt t="10727" x="1957388" y="4251325"/>
          <p14:tracePt t="10739" x="1957388" y="4243388"/>
          <p14:tracePt t="10761" x="1957388" y="4235450"/>
          <p14:tracePt t="10793" x="1957388" y="4227513"/>
          <p14:tracePt t="10840" x="1957388" y="4219575"/>
          <p14:tracePt t="10862" x="1957388" y="4211638"/>
          <p14:tracePt t="10919" x="1965325" y="4211638"/>
          <p14:tracePt t="10930" x="1965325" y="4203700"/>
          <p14:tracePt t="11055" x="1965325" y="4195763"/>
          <p14:tracePt t="11076" x="1973263" y="4195763"/>
          <p14:tracePt t="11133" x="1981200" y="4195763"/>
          <p14:tracePt t="11234" x="1981200" y="4203700"/>
          <p14:tracePt t="11244" x="1989138" y="4203700"/>
          <p14:tracePt t="11267" x="1997075" y="4211638"/>
          <p14:tracePt t="11279" x="2005013" y="4211638"/>
          <p14:tracePt t="11313" x="2012950" y="4211638"/>
          <p14:tracePt t="11324" x="2012950" y="4219575"/>
          <p14:tracePt t="11425" x="2012950" y="4211638"/>
          <p14:tracePt t="11436" x="2020888" y="4211638"/>
          <p14:tracePt t="11538" x="2012950" y="4203700"/>
          <p14:tracePt t="13135" x="2020888" y="4203700"/>
          <p14:tracePt t="13169" x="2028825" y="4211638"/>
          <p14:tracePt t="13225" x="2036763" y="4211638"/>
          <p14:tracePt t="13236" x="2044700" y="4211638"/>
          <p14:tracePt t="13248" x="2060575" y="4211638"/>
          <p14:tracePt t="13259" x="2068513" y="4211638"/>
          <p14:tracePt t="13272" x="2076450" y="4219575"/>
          <p14:tracePt t="13282" x="2084388" y="4219575"/>
          <p14:tracePt t="13293" x="2092325" y="4219575"/>
          <p14:tracePt t="13305" x="2108200" y="4227513"/>
          <p14:tracePt t="13316" x="2117725" y="4227513"/>
          <p14:tracePt t="13608" x="2125663" y="4227513"/>
          <p14:tracePt t="13641" x="2133600" y="4227513"/>
          <p14:tracePt t="13653" x="2141538" y="4227513"/>
          <p14:tracePt t="13698" x="2149475" y="4227513"/>
          <p14:tracePt t="13764" x="2157413" y="4227513"/>
          <p14:tracePt t="13776" x="2165350" y="4227513"/>
          <p14:tracePt t="13799" x="2173288" y="4227513"/>
          <p14:tracePt t="13810" x="2181225" y="4227513"/>
          <p14:tracePt t="13822" x="2197100" y="4235450"/>
          <p14:tracePt t="13833" x="2205038" y="4235450"/>
          <p14:tracePt t="13844" x="2212975" y="4235450"/>
          <p14:tracePt t="13855" x="2220913" y="4235450"/>
          <p14:tracePt t="13865" x="2228850" y="4235450"/>
          <p14:tracePt t="13878" x="2236788" y="4235450"/>
          <p14:tracePt t="13900" x="2244725" y="4235450"/>
          <p14:tracePt t="13911" x="2252663" y="4235450"/>
          <p14:tracePt t="13923" x="2260600" y="4235450"/>
          <p14:tracePt t="13934" x="2286000" y="4235450"/>
          <p14:tracePt t="13945" x="2293938" y="4243388"/>
          <p14:tracePt t="13955" x="2301875" y="4243388"/>
          <p14:tracePt t="13966" x="2309813" y="4243388"/>
          <p14:tracePt t="14024" x="2317750" y="4243388"/>
          <p14:tracePt t="14046" x="2325688" y="4243388"/>
          <p14:tracePt t="14058" x="2333625" y="4251325"/>
          <p14:tracePt t="14068" x="2341563" y="4251325"/>
          <p14:tracePt t="14136" x="2349500" y="4259263"/>
          <p14:tracePt t="14148" x="2357438" y="4259263"/>
          <p14:tracePt t="14159" x="2381250" y="4259263"/>
          <p14:tracePt t="14170" x="2397125" y="4259263"/>
          <p14:tracePt t="14182" x="2438400" y="4259263"/>
          <p14:tracePt t="14193" x="2470150" y="4259263"/>
          <p14:tracePt t="14205" x="2478088" y="4251325"/>
          <p14:tracePt t="14216" x="2501900" y="4235450"/>
          <p14:tracePt t="14226" x="2517775" y="4219575"/>
          <p14:tracePt t="14239" x="2541588" y="4211638"/>
          <p14:tracePt t="14249" x="2557463" y="4203700"/>
          <p14:tracePt t="14260" x="2573338" y="4186238"/>
          <p14:tracePt t="14272" x="2606675" y="4162425"/>
          <p14:tracePt t="14283" x="2646363" y="4122738"/>
          <p14:tracePt t="14294" x="2662238" y="4090988"/>
          <p14:tracePt t="14305" x="2670175" y="4067175"/>
          <p14:tracePt t="14317" x="2670175" y="4025900"/>
          <p14:tracePt t="14328" x="2662238" y="3986213"/>
          <p14:tracePt t="14339" x="2654300" y="3962400"/>
          <p14:tracePt t="14351" x="2654300" y="3938588"/>
          <p14:tracePt t="14361" x="2662238" y="3914775"/>
          <p14:tracePt t="14373" x="2701925" y="3873500"/>
          <p14:tracePt t="14384" x="2743200" y="3849688"/>
          <p14:tracePt t="14395" x="2822575" y="3810000"/>
          <p14:tracePt t="14406" x="2886075" y="3786188"/>
          <p14:tracePt t="14418" x="2951163" y="3762375"/>
          <p14:tracePt t="14429" x="2982913" y="3762375"/>
          <p14:tracePt t="14441" x="3014663" y="3754438"/>
          <p14:tracePt t="14452" x="3030538" y="3754438"/>
          <p14:tracePt t="14463" x="3038475" y="3754438"/>
          <p14:tracePt t="14508" x="3038475" y="3746500"/>
          <p14:tracePt t="14530" x="3038475" y="3738563"/>
          <p14:tracePt t="14564" x="3038475" y="3729038"/>
          <p14:tracePt t="14597" x="3038475" y="3721100"/>
          <p14:tracePt t="14666" x="3038475" y="3713163"/>
          <p14:tracePt t="14688" x="3030538" y="3705225"/>
          <p14:tracePt t="14699" x="3030538" y="3697288"/>
          <p14:tracePt t="14710" x="3014663" y="3681413"/>
          <p14:tracePt t="14722" x="3006725" y="3673475"/>
          <p14:tracePt t="14733" x="2998788" y="3665538"/>
          <p14:tracePt t="14744" x="2982913" y="3641725"/>
          <p14:tracePt t="14756" x="2974975" y="3633788"/>
          <p14:tracePt t="14766" x="2967038" y="3633788"/>
          <p14:tracePt t="14778" x="2967038" y="3625850"/>
          <p14:tracePt t="14800" x="2967038" y="3617913"/>
          <p14:tracePt t="14834" x="2967038" y="3602038"/>
          <p14:tracePt t="14845" x="2959100" y="3594100"/>
          <p14:tracePt t="14856" x="2951163" y="3576638"/>
          <p14:tracePt t="14868" x="2943225" y="3560763"/>
          <p14:tracePt t="14880" x="2935288" y="3544888"/>
          <p14:tracePt t="14888" x="2935288" y="3536950"/>
          <p14:tracePt t="14902" x="2935288" y="3521075"/>
          <p14:tracePt t="14913" x="2927350" y="3513138"/>
          <p14:tracePt t="14924" x="2919413" y="3497263"/>
          <p14:tracePt t="14946" x="2903538" y="3481388"/>
          <p14:tracePt t="14956" x="2886075" y="3465513"/>
          <p14:tracePt t="14970" x="2870200" y="3449638"/>
          <p14:tracePt t="14981" x="2862263" y="3433763"/>
          <p14:tracePt t="14990" x="2854325" y="3424238"/>
          <p14:tracePt t="15003" x="2854325" y="3416300"/>
          <p14:tracePt t="15025" x="2854325" y="3408363"/>
          <p14:tracePt t="15092" x="2846388" y="3408363"/>
          <p14:tracePt t="15138" x="2838450" y="3408363"/>
          <p14:tracePt t="15149" x="2822575" y="3408363"/>
          <p14:tracePt t="15160" x="2798763" y="3408363"/>
          <p14:tracePt t="15172" x="2767013" y="3408363"/>
          <p14:tracePt t="15183" x="2743200" y="3408363"/>
          <p14:tracePt t="15195" x="2725738" y="3408363"/>
          <p14:tracePt t="15206" x="2709863" y="3408363"/>
          <p14:tracePt t="15217" x="2693988" y="3408363"/>
          <p14:tracePt t="15228" x="2670175" y="3408363"/>
          <p14:tracePt t="15239" x="2630488" y="3408363"/>
          <p14:tracePt t="15251" x="2606675" y="3408363"/>
          <p14:tracePt t="15261" x="2582863" y="3408363"/>
          <p14:tracePt t="15273" x="2573338" y="3408363"/>
          <p14:tracePt t="15329" x="2573338" y="3416300"/>
          <p14:tracePt t="15340" x="2565400" y="3424238"/>
          <p14:tracePt t="15351" x="2549525" y="3433763"/>
          <p14:tracePt t="15363" x="2533650" y="3441700"/>
          <p14:tracePt t="15374" x="2525713" y="3449638"/>
          <p14:tracePt t="15386" x="2525713" y="3457575"/>
          <p14:tracePt t="15419" x="2525713" y="3465513"/>
          <p14:tracePt t="15430" x="2517775" y="3473450"/>
          <p14:tracePt t="15441" x="2517775" y="3481388"/>
          <p14:tracePt t="15453" x="2501900" y="3497263"/>
          <p14:tracePt t="15464" x="2478088" y="3505200"/>
          <p14:tracePt t="15475" x="2470150" y="3513138"/>
          <p14:tracePt t="15488" x="2470150" y="3521075"/>
          <p14:tracePt t="15497" x="2470150" y="3529013"/>
          <p14:tracePt t="15520" x="2478088" y="3536950"/>
          <p14:tracePt t="15531" x="2478088" y="3544888"/>
          <p14:tracePt t="15543" x="2486025" y="3544888"/>
          <p14:tracePt t="15552" x="2486025" y="3552825"/>
          <p14:tracePt t="15564" x="2486025" y="3560763"/>
          <p14:tracePt t="15577" x="2478088" y="3568700"/>
          <p14:tracePt t="15588" x="2478088" y="3576638"/>
          <p14:tracePt t="15600" x="2478088" y="3586163"/>
          <p14:tracePt t="15609" x="2486025" y="3586163"/>
          <p14:tracePt t="15622" x="2486025" y="3594100"/>
          <p14:tracePt t="15633" x="2493963" y="3594100"/>
          <p14:tracePt t="15644" x="2493963" y="3602038"/>
          <p14:tracePt t="15657" x="2493963" y="3609975"/>
          <p14:tracePt t="15667" x="2501900" y="3617913"/>
          <p14:tracePt t="15679" x="2501900" y="3625850"/>
          <p14:tracePt t="15690" x="2501900" y="3633788"/>
          <p14:tracePt t="15701" x="2509838" y="3649663"/>
          <p14:tracePt t="15711" x="2517775" y="3665538"/>
          <p14:tracePt t="15723" x="2517775" y="3673475"/>
          <p14:tracePt t="15734" x="2533650" y="3689350"/>
          <p14:tracePt t="15745" x="2533650" y="3697288"/>
          <p14:tracePt t="15757" x="2541588" y="3713163"/>
          <p14:tracePt t="15768" x="2541588" y="3721100"/>
          <p14:tracePt t="15779" x="2541588" y="3729038"/>
          <p14:tracePt t="15791" x="2541588" y="3738563"/>
          <p14:tracePt t="15802" x="2541588" y="3746500"/>
          <p14:tracePt t="15812" x="2541588" y="3762375"/>
          <p14:tracePt t="15835" x="2549525" y="3770313"/>
          <p14:tracePt t="15846" x="2557463" y="3778250"/>
          <p14:tracePt t="15858" x="2565400" y="3786188"/>
          <p14:tracePt t="15869" x="2565400" y="3794125"/>
          <p14:tracePt t="15880" x="2565400" y="3802063"/>
          <p14:tracePt t="15903" x="2565400" y="3810000"/>
          <p14:tracePt t="15926" x="2573338" y="3810000"/>
          <p14:tracePt t="15938" x="2582863" y="3817938"/>
          <p14:tracePt t="15948" x="2590800" y="3825875"/>
          <p14:tracePt t="15957" x="2598738" y="3825875"/>
          <p14:tracePt t="15972" x="2606675" y="3833813"/>
          <p14:tracePt t="15993" x="2622550" y="3841750"/>
          <p14:tracePt t="16005" x="2630488" y="3841750"/>
          <p14:tracePt t="16015" x="2638425" y="3841750"/>
          <p14:tracePt t="16027" x="2646363" y="3849688"/>
          <p14:tracePt t="16039" x="2654300" y="3849688"/>
          <p14:tracePt t="16049" x="2678113" y="3849688"/>
          <p14:tracePt t="16061" x="2693988" y="3849688"/>
          <p14:tracePt t="16072" x="2717800" y="3857625"/>
          <p14:tracePt t="16083" x="2743200" y="3857625"/>
          <p14:tracePt t="16094" x="2774950" y="3857625"/>
          <p14:tracePt t="16105" x="2790825" y="3857625"/>
          <p14:tracePt t="16116" x="2822575" y="3857625"/>
          <p14:tracePt t="16128" x="2854325" y="3857625"/>
          <p14:tracePt t="16139" x="2870200" y="3857625"/>
          <p14:tracePt t="16151" x="2878138" y="3857625"/>
          <p14:tracePt t="16161" x="2886075" y="3857625"/>
          <p14:tracePt t="16173" x="2895600" y="3857625"/>
          <p14:tracePt t="16185" x="2903538" y="3857625"/>
          <p14:tracePt t="16207" x="2919413" y="3849688"/>
          <p14:tracePt t="16218" x="2919413" y="3841750"/>
          <p14:tracePt t="16229" x="2927350" y="3833813"/>
          <p14:tracePt t="16240" x="2935288" y="3825875"/>
          <p14:tracePt t="16251" x="2943225" y="3810000"/>
          <p14:tracePt t="16263" x="2959100" y="3810000"/>
          <p14:tracePt t="16274" x="2967038" y="3794125"/>
          <p14:tracePt t="16286" x="2967038" y="3786188"/>
          <p14:tracePt t="16297" x="2967038" y="3778250"/>
          <p14:tracePt t="16308" x="2967038" y="3770313"/>
          <p14:tracePt t="16319" x="2974975" y="3762375"/>
          <p14:tracePt t="16331" x="2974975" y="3754438"/>
          <p14:tracePt t="16341" x="2974975" y="3729038"/>
          <p14:tracePt t="16353" x="2974975" y="3721100"/>
          <p14:tracePt t="16364" x="2974975" y="3697288"/>
          <p14:tracePt t="16375" x="2974975" y="3673475"/>
          <p14:tracePt t="16388" x="2974975" y="3657600"/>
          <p14:tracePt t="16398" x="2974975" y="3633788"/>
          <p14:tracePt t="16409" x="2967038" y="3617913"/>
          <p14:tracePt t="16422" x="2967038" y="3594100"/>
          <p14:tracePt t="16431" x="2959100" y="3576638"/>
          <p14:tracePt t="16443" x="2951163" y="3552825"/>
          <p14:tracePt t="16455" x="2943225" y="3544888"/>
          <p14:tracePt t="16466" x="2935288" y="3529013"/>
          <p14:tracePt t="16477" x="2927350" y="3513138"/>
          <p14:tracePt t="16488" x="2927350" y="3505200"/>
          <p14:tracePt t="16499" x="2919413" y="3497263"/>
          <p14:tracePt t="16511" x="2919413" y="3489325"/>
          <p14:tracePt t="16522" x="2911475" y="3481388"/>
          <p14:tracePt t="16533" x="2903538" y="3465513"/>
          <p14:tracePt t="16544" x="2895600" y="3457575"/>
          <p14:tracePt t="16556" x="2886075" y="3457575"/>
          <p14:tracePt t="16567" x="2878138" y="3449638"/>
          <p14:tracePt t="16578" x="2878138" y="3441700"/>
          <p14:tracePt t="16589" x="2870200" y="3433763"/>
          <p14:tracePt t="16601" x="2862263" y="3433763"/>
          <p14:tracePt t="16611" x="2854325" y="3424238"/>
          <p14:tracePt t="16623" x="2846388" y="3416300"/>
          <p14:tracePt t="16656" x="2838450" y="3408363"/>
          <p14:tracePt t="16711" x="2830513" y="3408363"/>
          <p14:tracePt t="16733" x="2814638" y="3408363"/>
          <p14:tracePt t="16745" x="2782888" y="3408363"/>
          <p14:tracePt t="16756" x="2759075" y="3408363"/>
          <p14:tracePt t="16767" x="2743200" y="3400425"/>
          <p14:tracePt t="16801" x="2733675" y="3400425"/>
          <p14:tracePt t="16812" x="2725738" y="3400425"/>
          <p14:tracePt t="16824" x="2717800" y="3400425"/>
          <p14:tracePt t="16835" x="2701925" y="3408363"/>
          <p14:tracePt t="16847" x="2693988" y="3408363"/>
          <p14:tracePt t="16857" x="2654300" y="3408363"/>
          <p14:tracePt t="16869" x="2638425" y="3416300"/>
          <p14:tracePt t="16880" x="2630488" y="3416300"/>
          <p14:tracePt t="16891" x="2622550" y="3424238"/>
          <p14:tracePt t="16925" x="2614613" y="3424238"/>
          <p14:tracePt t="16959" x="2614613" y="3433763"/>
          <p14:tracePt t="17037" x="2614613" y="3441700"/>
          <p14:tracePt t="17196" x="2606675" y="3441700"/>
          <p14:tracePt t="17241" x="2614613" y="3449638"/>
          <p14:tracePt t="17253" x="2622550" y="3449638"/>
          <p14:tracePt t="17286" x="2614613" y="3449638"/>
          <p14:tracePt t="17298" x="2606675" y="3457575"/>
          <p14:tracePt t="18018" x="2614613" y="3457575"/>
          <p14:tracePt t="18029" x="2630488" y="3457575"/>
          <p14:tracePt t="18043" x="2638425" y="3457575"/>
          <p14:tracePt t="18052" x="2654300" y="3465513"/>
          <p14:tracePt t="18062" x="2670175" y="3481388"/>
          <p14:tracePt t="18074" x="2693988" y="3489325"/>
          <p14:tracePt t="18086" x="2709863" y="3497263"/>
          <p14:tracePt t="18097" x="2743200" y="3497263"/>
          <p14:tracePt t="18108" x="2782888" y="3513138"/>
          <p14:tracePt t="18119" x="2830513" y="3536950"/>
          <p14:tracePt t="18132" x="2878138" y="3552825"/>
          <p14:tracePt t="18141" x="2919413" y="3586163"/>
          <p14:tracePt t="18153" x="2951163" y="3602038"/>
          <p14:tracePt t="18163" x="2959100" y="3617913"/>
          <p14:tracePt t="18175" x="2967038" y="3633788"/>
          <p14:tracePt t="18188" x="2990850" y="3633788"/>
          <p14:tracePt t="18198" x="3006725" y="3649663"/>
          <p14:tracePt t="18209" x="3038475" y="3665538"/>
          <p14:tracePt t="18222" x="3046413" y="3665538"/>
          <p14:tracePt t="18232" x="3055938" y="3673475"/>
          <p14:tracePt t="18254" x="3063875" y="3673475"/>
          <p14:tracePt t="18277" x="3071813" y="3673475"/>
          <p14:tracePt t="18310" x="3079750" y="3673475"/>
          <p14:tracePt t="18378" x="3071813" y="3665538"/>
          <p14:tracePt t="18400" x="3063875" y="3657600"/>
          <p14:tracePt t="18411" x="3063875" y="3649663"/>
          <p14:tracePt t="18423" x="3063875" y="3641725"/>
          <p14:tracePt t="18445" x="3071813" y="3641725"/>
          <p14:tracePt t="18457" x="3087688" y="3641725"/>
          <p14:tracePt t="18467" x="3095625" y="3641725"/>
          <p14:tracePt t="18490" x="3103563" y="3641725"/>
          <p14:tracePt t="18502" x="3111500" y="3641725"/>
          <p14:tracePt t="18524" x="3119438" y="3641725"/>
          <p14:tracePt t="18558" x="3127375" y="3641725"/>
          <p14:tracePt t="18636" x="3127375" y="3649663"/>
          <p14:tracePt t="18660" x="3127375" y="3657600"/>
          <p14:tracePt t="18671" x="3135313" y="3665538"/>
          <p14:tracePt t="18680" x="3135313" y="3673475"/>
          <p14:tracePt t="18693" x="3135313" y="3681413"/>
          <p14:tracePt t="18705" x="3143250" y="3697288"/>
          <p14:tracePt t="18716" x="3167063" y="3721100"/>
          <p14:tracePt t="18727" x="3182938" y="3746500"/>
          <p14:tracePt t="18739" x="3190875" y="3762375"/>
          <p14:tracePt t="18749" x="3190875" y="3778250"/>
          <p14:tracePt t="18761" x="3198813" y="3794125"/>
          <p14:tracePt t="18772" x="3198813" y="3810000"/>
          <p14:tracePt t="18805" x="3208338" y="3810000"/>
          <p14:tracePt t="18828" x="3216275" y="3810000"/>
          <p14:tracePt t="18839" x="3224213" y="3810000"/>
          <p14:tracePt t="18851" x="3232150" y="3810000"/>
          <p14:tracePt t="18884" x="3232150" y="3817938"/>
          <p14:tracePt t="18895" x="3240088" y="3817938"/>
          <p14:tracePt t="18907" x="3240088" y="3825875"/>
          <p14:tracePt t="18983" x="3232150" y="3825875"/>
          <p14:tracePt t="19199" x="3240088" y="3825875"/>
          <p14:tracePt t="19221" x="3248025" y="3825875"/>
          <p14:tracePt t="19233" x="3263900" y="3825875"/>
          <p14:tracePt t="19244" x="3271838" y="3825875"/>
          <p14:tracePt t="19256" x="3295650" y="3833813"/>
          <p14:tracePt t="19266" x="3311525" y="3833813"/>
          <p14:tracePt t="19278" x="3319463" y="3833813"/>
          <p14:tracePt t="19368" x="3327400" y="3833813"/>
          <p14:tracePt t="19446" x="3319463" y="3833813"/>
          <p14:tracePt t="19515" x="3311525" y="3833813"/>
          <p14:tracePt t="19525" x="3287713" y="3825875"/>
          <p14:tracePt t="19536" x="3255963" y="3817938"/>
          <p14:tracePt t="19548" x="3232150" y="3817938"/>
          <p14:tracePt t="19559" x="3216275" y="3810000"/>
          <p14:tracePt t="19572" x="3198813" y="3810000"/>
          <p14:tracePt t="19615" x="3190875" y="3810000"/>
          <p14:tracePt t="19728" x="3182938" y="3810000"/>
          <p14:tracePt t="19783" x="3190875" y="3810000"/>
          <p14:tracePt t="19796" x="3198813" y="3810000"/>
          <p14:tracePt t="19818" x="3208338" y="3810000"/>
          <p14:tracePt t="19852" x="3216275" y="3810000"/>
          <p14:tracePt t="19874" x="3232150" y="3810000"/>
          <p14:tracePt t="19897" x="3263900" y="3810000"/>
          <p14:tracePt t="19906" x="3295650" y="3810000"/>
          <p14:tracePt t="19919" x="3319463" y="3817938"/>
          <p14:tracePt t="20199" x="3311525" y="3817938"/>
          <p14:tracePt t="20211" x="3295650" y="3810000"/>
          <p14:tracePt t="20223" x="3279775" y="3810000"/>
          <p14:tracePt t="20234" x="3271838" y="3810000"/>
          <p14:tracePt t="20245" x="3263900" y="3810000"/>
          <p14:tracePt t="20256" x="3248025" y="3810000"/>
          <p14:tracePt t="20268" x="3240088" y="3810000"/>
          <p14:tracePt t="20279" x="3232150" y="3810000"/>
          <p14:tracePt t="20290" x="3224213" y="3810000"/>
          <p14:tracePt t="20301" x="3208338" y="3810000"/>
          <p14:tracePt t="20313" x="3198813" y="3810000"/>
          <p14:tracePt t="20324" x="3190875" y="3810000"/>
          <p14:tracePt t="20336" x="3182938" y="3810000"/>
          <p14:tracePt t="20346" x="3182938" y="3802063"/>
          <p14:tracePt t="20459" x="3190875" y="3810000"/>
          <p14:tracePt t="20470" x="3224213" y="3810000"/>
          <p14:tracePt t="20481" x="3248025" y="3810000"/>
          <p14:tracePt t="20493" x="3271838" y="3817938"/>
          <p14:tracePt t="20505" x="3295650" y="3817938"/>
          <p14:tracePt t="20516" x="3319463" y="3825875"/>
          <p14:tracePt t="20604" x="3335338" y="3825875"/>
          <p14:tracePt t="20616" x="3351213" y="3833813"/>
          <p14:tracePt t="20626" x="3368675" y="3833813"/>
          <p14:tracePt t="20637" x="3384550" y="3841750"/>
          <p14:tracePt t="20649" x="3392488" y="3849688"/>
          <p14:tracePt t="20660" x="3400425" y="3849688"/>
          <p14:tracePt t="20672" x="3400425" y="3857625"/>
          <p14:tracePt t="20784" x="3392488" y="3857625"/>
          <p14:tracePt t="21022" x="3384550" y="3857625"/>
          <p14:tracePt t="21032" x="3384550" y="3849688"/>
          <p14:tracePt t="21053" x="3376613" y="3849688"/>
          <p14:tracePt t="21436" x="3384550" y="3849688"/>
          <p14:tracePt t="22448" x="3376613" y="3849688"/>
          <p14:tracePt t="22473" x="3384550" y="3849688"/>
          <p14:tracePt t="22495" x="3392488" y="3849688"/>
          <p14:tracePt t="22529" x="3400425" y="3849688"/>
          <p14:tracePt t="22563" x="3400425" y="3841750"/>
          <p14:tracePt t="22574" x="3408363" y="3833813"/>
          <p14:tracePt t="22586" x="3416300" y="3810000"/>
          <p14:tracePt t="22596" x="3432175" y="3802063"/>
          <p14:tracePt t="22608" x="3455988" y="3770313"/>
          <p14:tracePt t="22620" x="3463925" y="3754438"/>
          <p14:tracePt t="22630" x="3487738" y="3729038"/>
          <p14:tracePt t="22641" x="3495675" y="3713163"/>
          <p14:tracePt t="22653" x="3521075" y="3689350"/>
          <p14:tracePt t="22664" x="3529013" y="3681413"/>
          <p14:tracePt t="22686" x="3536950" y="3673475"/>
          <p14:tracePt t="22696" x="3536950" y="3665538"/>
          <p14:tracePt t="22731" x="3529013" y="3657600"/>
          <p14:tracePt t="22754" x="3529013" y="3649663"/>
          <p14:tracePt t="22788" x="3544888" y="3641725"/>
          <p14:tracePt t="22799" x="3552825" y="3641725"/>
          <p14:tracePt t="22810" x="3568700" y="3641725"/>
          <p14:tracePt t="22822" x="3576638" y="3641725"/>
          <p14:tracePt t="22844" x="3584575" y="3641725"/>
          <p14:tracePt t="22911" x="3592513" y="3641725"/>
          <p14:tracePt t="23035" x="3600450" y="3641725"/>
          <p14:tracePt t="23586" x="3608388" y="3649663"/>
          <p14:tracePt t="23598" x="3608388" y="3657600"/>
          <p14:tracePt t="23622" x="3608388" y="3665538"/>
          <p14:tracePt t="23643" x="3608388" y="3673475"/>
          <p14:tracePt t="23677" x="3600450" y="3673475"/>
          <p14:tracePt t="23698" x="3600450" y="3681413"/>
          <p14:tracePt t="23710" x="3608388" y="3681413"/>
          <p14:tracePt t="23722" x="3608388" y="3689350"/>
          <p14:tracePt t="23744" x="3608388" y="3697288"/>
          <p14:tracePt t="23756" x="3608388" y="3705225"/>
          <p14:tracePt t="33405" x="3648075" y="3705225"/>
          <p14:tracePt t="33417" x="3697288" y="3713163"/>
          <p14:tracePt t="33429" x="3705225" y="3713163"/>
          <p14:tracePt t="33451" x="3697288" y="3713163"/>
          <p14:tracePt t="33496" x="3697288" y="3705225"/>
          <p14:tracePt t="33519" x="3705225" y="3705225"/>
          <p14:tracePt t="33563" x="3705225" y="3689350"/>
          <p14:tracePt t="33575" x="3705225" y="3673475"/>
          <p14:tracePt t="33586" x="3697288" y="3657600"/>
          <p14:tracePt t="33597" x="3689350" y="3641725"/>
          <p14:tracePt t="33609" x="3671888" y="3625850"/>
          <p14:tracePt t="33620" x="3656013" y="3602038"/>
          <p14:tracePt t="33631" x="3648075" y="3586163"/>
          <p14:tracePt t="33642" x="3648075" y="3568700"/>
          <p14:tracePt t="33655" x="3656013" y="3544888"/>
          <p14:tracePt t="33665" x="3671888" y="3505200"/>
          <p14:tracePt t="33676" x="3689350" y="3473450"/>
          <p14:tracePt t="33689" x="3697288" y="3441700"/>
          <p14:tracePt t="33699" x="3705225" y="3392488"/>
          <p14:tracePt t="33710" x="3705225" y="3344863"/>
          <p14:tracePt t="33722" x="3705225" y="3305175"/>
          <p14:tracePt t="33732" x="3705225" y="3281363"/>
          <p14:tracePt t="33743" x="3705225" y="3263900"/>
          <p14:tracePt t="33755" x="3705225" y="3240088"/>
          <p14:tracePt t="33766" x="3705225" y="3232150"/>
          <p14:tracePt t="33789" x="3705225" y="3224213"/>
          <p14:tracePt t="33800" x="3697288" y="3224213"/>
          <p14:tracePt t="33811" x="3697288" y="3216275"/>
          <p14:tracePt t="33822" x="3689350" y="3208338"/>
          <p14:tracePt t="33834" x="3681413" y="3200400"/>
          <p14:tracePt t="33845" x="3671888" y="3192463"/>
          <p14:tracePt t="33856" x="3663950" y="3184525"/>
          <p14:tracePt t="33867" x="3656013" y="3184525"/>
          <p14:tracePt t="33879" x="3640138" y="3184525"/>
          <p14:tracePt t="33890" x="3608388" y="3184525"/>
          <p14:tracePt t="33903" x="3511550" y="3184525"/>
          <p14:tracePt t="33914" x="3408363" y="3184525"/>
          <p14:tracePt t="33926" x="3198813" y="3184525"/>
          <p14:tracePt t="33935" x="2951163" y="3184525"/>
          <p14:tracePt t="33947" x="2709863" y="3184525"/>
          <p14:tracePt t="33959" x="2517775" y="3176588"/>
          <p14:tracePt t="33972" x="2252663" y="3168650"/>
          <p14:tracePt t="33982" x="2005013" y="3168650"/>
          <p14:tracePt t="33993" x="1836738" y="3176588"/>
          <p14:tracePt t="34005" x="1731963" y="3184525"/>
          <p14:tracePt t="34016" x="1619250" y="3184525"/>
          <p14:tracePt t="34025" x="1539875" y="3192463"/>
          <p14:tracePt t="34039" x="1492250" y="3192463"/>
          <p14:tracePt t="34049" x="1450975" y="3192463"/>
          <p14:tracePt t="34060" x="1403350" y="3200400"/>
          <p14:tracePt t="34072" x="1355725" y="3200400"/>
          <p14:tracePt t="34083" x="1322388" y="3200400"/>
          <p14:tracePt t="34094" x="1298575" y="3200400"/>
          <p14:tracePt t="34106" x="1266825" y="3200400"/>
          <p14:tracePt t="34117" x="1250950" y="3208338"/>
          <p14:tracePt t="34128" x="1243013" y="3208338"/>
          <p14:tracePt t="34139" x="1235075" y="3208338"/>
          <p14:tracePt t="34161" x="1235075" y="3216275"/>
          <p14:tracePt t="34173" x="1243013" y="3216275"/>
          <p14:tracePt t="34184" x="1243013" y="3224213"/>
          <p14:tracePt t="34195" x="1250950" y="3232150"/>
          <p14:tracePt t="34206" x="1250950" y="3248025"/>
          <p14:tracePt t="34218" x="1266825" y="3271838"/>
          <p14:tracePt t="34229" x="1266825" y="3305175"/>
          <p14:tracePt t="34240" x="1290638" y="3360738"/>
          <p14:tracePt t="34252" x="1314450" y="3449638"/>
          <p14:tracePt t="34263" x="1363663" y="3544888"/>
          <p14:tracePt t="34274" x="1411288" y="3633788"/>
          <p14:tracePt t="34286" x="1458913" y="3729038"/>
          <p14:tracePt t="34297" x="1492250" y="3802063"/>
          <p14:tracePt t="34308" x="1492250" y="3857625"/>
          <p14:tracePt t="34319" x="1492250" y="3881438"/>
          <p14:tracePt t="34330" x="1474788" y="3930650"/>
          <p14:tracePt t="34342" x="1450975" y="3986213"/>
          <p14:tracePt t="34353" x="1435100" y="4017963"/>
          <p14:tracePt t="34364" x="1427163" y="4033838"/>
          <p14:tracePt t="34376" x="1427163" y="4051300"/>
          <p14:tracePt t="34386" x="1427163" y="4067175"/>
          <p14:tracePt t="34398" x="1427163" y="4075113"/>
          <p14:tracePt t="34409" x="1427163" y="4083050"/>
          <p14:tracePt t="34422" x="1427163" y="4098925"/>
          <p14:tracePt t="34432" x="1427163" y="4114800"/>
          <p14:tracePt t="34443" x="1427163" y="4122738"/>
          <p14:tracePt t="34466" x="1427163" y="4130675"/>
          <p14:tracePt t="34499" x="1443038" y="4130675"/>
          <p14:tracePt t="34511" x="1450975" y="4122738"/>
          <p14:tracePt t="34522" x="1466850" y="4122738"/>
          <p14:tracePt t="34533" x="1492250" y="4122738"/>
          <p14:tracePt t="34544" x="1500188" y="4122738"/>
          <p14:tracePt t="34556" x="1539875" y="4130675"/>
          <p14:tracePt t="34567" x="1579563" y="4130675"/>
          <p14:tracePt t="34578" x="1668463" y="4130675"/>
          <p14:tracePt t="34589" x="1787525" y="4138613"/>
          <p14:tracePt t="34599" x="2028825" y="4130675"/>
          <p14:tracePt t="34610" x="2349500" y="4098925"/>
          <p14:tracePt t="34622" x="2606675" y="4067175"/>
          <p14:tracePt t="34633" x="2774950" y="4043363"/>
          <p14:tracePt t="34644" x="2919413" y="4017963"/>
          <p14:tracePt t="34655" x="3055938" y="3978275"/>
          <p14:tracePt t="34666" x="3143250" y="3946525"/>
          <p14:tracePt t="34677" x="3182938" y="3946525"/>
          <p14:tracePt t="34689" x="3198813" y="3938588"/>
          <p14:tracePt t="34700" x="3208338" y="3938588"/>
          <p14:tracePt t="34745" x="3216275" y="3938588"/>
          <p14:tracePt t="34767" x="3208338" y="3938588"/>
          <p14:tracePt t="34789" x="3208338" y="3946525"/>
          <p14:tracePt t="34801" x="3198813" y="3946525"/>
          <p14:tracePt t="36050" x="3216275" y="3946525"/>
          <p14:tracePt t="36061" x="3255963" y="3946525"/>
          <p14:tracePt t="36076" x="3279775" y="3946525"/>
          <p14:tracePt t="36084" x="3303588" y="3946525"/>
          <p14:tracePt t="36095" x="3311525" y="3954463"/>
          <p14:tracePt t="36106" x="3319463" y="3954463"/>
          <p14:tracePt t="36129" x="3343275" y="3970338"/>
          <p14:tracePt t="36140" x="3368675" y="3978275"/>
          <p14:tracePt t="36152" x="3408363" y="3994150"/>
          <p14:tracePt t="36162" x="3455988" y="4017963"/>
          <p14:tracePt t="36174" x="3495675" y="4033838"/>
          <p14:tracePt t="36186" x="3529013" y="4033838"/>
          <p14:tracePt t="36198" x="3576638" y="4043363"/>
          <p14:tracePt t="36209" x="3632200" y="4059238"/>
          <p14:tracePt t="36222" x="3671888" y="4067175"/>
          <p14:tracePt t="36232" x="3689350" y="4067175"/>
          <p14:tracePt t="36243" x="3697288" y="4075113"/>
          <p14:tracePt t="36255" x="3705225" y="4075113"/>
          <p14:tracePt t="36266" x="3713163" y="4075113"/>
          <p14:tracePt t="36308" x="3721100" y="4075113"/>
          <p14:tracePt t="36331" x="3752850" y="4083050"/>
          <p14:tracePt t="36342" x="3792538" y="4098925"/>
          <p14:tracePt t="36354" x="3849688" y="4122738"/>
          <p14:tracePt t="36365" x="3873500" y="4130675"/>
          <p14:tracePt t="36376" x="3897313" y="4146550"/>
          <p14:tracePt t="36389" x="3937000" y="4162425"/>
          <p14:tracePt t="36399" x="3984625" y="4178300"/>
          <p14:tracePt t="36410" x="4002088" y="4195763"/>
          <p14:tracePt t="36422" x="4025900" y="4203700"/>
          <p14:tracePt t="36432" x="4033838" y="4211638"/>
          <p14:tracePt t="36488" x="4049713" y="4211638"/>
          <p14:tracePt t="36500" x="4057650" y="4211638"/>
          <p14:tracePt t="36522" x="4065588" y="4211638"/>
          <p14:tracePt t="36556" x="4073525" y="4211638"/>
          <p14:tracePt t="36725" x="4081463" y="4211638"/>
          <p14:tracePt t="36758" x="4073525" y="4211638"/>
          <p14:tracePt t="36781" x="4057650" y="4219575"/>
          <p14:tracePt t="36792" x="4049713" y="4227513"/>
          <p14:tracePt t="36805" x="4002088" y="4227513"/>
          <p14:tracePt t="37253" x="4073525" y="4298950"/>
          <p14:tracePt t="37256" x="4113213" y="4298950"/>
          <p14:tracePt t="37310" x="4121150" y="4306888"/>
          <p14:tracePt t="37322" x="4121150" y="4314825"/>
          <p14:tracePt t="37332" x="4129088" y="4314825"/>
          <p14:tracePt t="37389" x="4137025" y="4314825"/>
          <p14:tracePt t="37456" x="4146550" y="4314825"/>
          <p14:tracePt t="37467" x="4154488" y="4306888"/>
          <p14:tracePt t="37501" x="4162425" y="4306888"/>
          <p14:tracePt t="37524" x="4162425" y="4298950"/>
          <p14:tracePt t="37548" x="4170363" y="4298950"/>
          <p14:tracePt t="37570" x="4178300" y="4291013"/>
          <p14:tracePt t="37582" x="4194175" y="4275138"/>
          <p14:tracePt t="37593" x="4210050" y="4267200"/>
          <p14:tracePt t="37615" x="4210050" y="4259263"/>
          <p14:tracePt t="37649" x="4217988" y="4251325"/>
          <p14:tracePt t="37660" x="4217988" y="4243388"/>
          <p14:tracePt t="37683" x="4217988" y="4235450"/>
          <p14:tracePt t="37694" x="4225925" y="4227513"/>
          <p14:tracePt t="37782" x="4233863" y="4211638"/>
          <p14:tracePt t="37793" x="4241800" y="4211638"/>
          <p14:tracePt t="37805" x="4249738" y="4211638"/>
          <p14:tracePt t="37816" x="4249738" y="4203700"/>
          <p14:tracePt t="37827" x="4257675" y="4203700"/>
          <p14:tracePt t="37850" x="4257675" y="4195763"/>
          <p14:tracePt t="37884" x="4265613" y="4186238"/>
          <p14:tracePt t="37928" x="4273550" y="4178300"/>
          <p14:tracePt t="38198" x="4273550" y="4170363"/>
          <p14:tracePt t="38210" x="4281488" y="4170363"/>
          <p14:tracePt t="38221" x="4281488" y="4162425"/>
          <p14:tracePt t="38266" x="4281488" y="4154488"/>
          <p14:tracePt t="38526" x="4281488" y="4146550"/>
          <p14:tracePt t="38626" x="4273550" y="4138613"/>
          <p14:tracePt t="40325" x="4281488" y="4138613"/>
          <p14:tracePt t="40674" x="4289425" y="4138613"/>
          <p14:tracePt t="40687" x="4297363" y="4146550"/>
          <p14:tracePt t="40720" x="4306888" y="4154488"/>
          <p14:tracePt t="40731" x="4322763" y="4154488"/>
          <p14:tracePt t="40743" x="4346575" y="4162425"/>
          <p14:tracePt t="40755" x="4354513" y="4162425"/>
          <p14:tracePt t="40765" x="4378325" y="4170363"/>
          <p14:tracePt t="40776" x="4418013" y="4170363"/>
          <p14:tracePt t="40789" x="4467225" y="4170363"/>
          <p14:tracePt t="40798" x="4530725" y="4162425"/>
          <p14:tracePt t="40809" x="4659313" y="4154488"/>
          <p14:tracePt t="40820" x="4835525" y="4146550"/>
          <p14:tracePt t="40831" x="5019675" y="4146550"/>
          <p14:tracePt t="40842" x="5164138" y="4146550"/>
          <p14:tracePt t="40854" x="5292725" y="4146550"/>
          <p14:tracePt t="40865" x="5324475" y="4146550"/>
          <p14:tracePt t="40876" x="5332413" y="4146550"/>
          <p14:tracePt t="40910" x="5324475" y="4130675"/>
          <p14:tracePt t="40921" x="5324475" y="4122738"/>
          <p14:tracePt t="40932" x="5316538" y="4122738"/>
          <p14:tracePt t="41045" x="5308600" y="4122738"/>
          <p14:tracePt t="41056" x="5300663" y="4122738"/>
          <p14:tracePt t="41067" x="5284788" y="4114800"/>
          <p14:tracePt t="41079" x="5276850" y="4106863"/>
          <p14:tracePt t="41090" x="5260975" y="4098925"/>
          <p14:tracePt t="41101" x="5253038" y="4090988"/>
          <p14:tracePt t="41112" x="5237163" y="4075113"/>
          <p14:tracePt t="41124" x="5227638" y="4067175"/>
          <p14:tracePt t="41135" x="5203825" y="4051300"/>
          <p14:tracePt t="41146" x="5187950" y="4033838"/>
          <p14:tracePt t="41157" x="5140325" y="4010025"/>
          <p14:tracePt t="41169" x="5067300" y="3962400"/>
          <p14:tracePt t="41180" x="5011738" y="3922713"/>
          <p14:tracePt t="41191" x="4972050" y="3898900"/>
          <p14:tracePt t="41202" x="4940300" y="3865563"/>
          <p14:tracePt t="41214" x="4922838" y="3833813"/>
          <p14:tracePt t="41225" x="4906963" y="3810000"/>
          <p14:tracePt t="41236" x="4906963" y="3786188"/>
          <p14:tracePt t="41248" x="4906963" y="3762375"/>
          <p14:tracePt t="41270" x="4914900" y="3754438"/>
          <p14:tracePt t="41281" x="4914900" y="3746500"/>
          <p14:tracePt t="41292" x="4922838" y="3746500"/>
          <p14:tracePt t="41394" x="4922838" y="3754438"/>
          <p14:tracePt t="41405" x="4932363" y="3762375"/>
          <p14:tracePt t="41416" x="4940300" y="3762375"/>
          <p14:tracePt t="41427" x="4956175" y="3786188"/>
          <p14:tracePt t="41439" x="4972050" y="3810000"/>
          <p14:tracePt t="41450" x="4987925" y="3825875"/>
          <p14:tracePt t="41461" x="5003800" y="3841750"/>
          <p14:tracePt t="41472" x="5011738" y="3865563"/>
          <p14:tracePt t="41484" x="5011738" y="3881438"/>
          <p14:tracePt t="41496" x="5011738" y="3890963"/>
          <p14:tracePt t="41517" x="5019675" y="3890963"/>
          <p14:tracePt t="41551" x="5027613" y="3881438"/>
          <p14:tracePt t="41765" x="5035550" y="3890963"/>
          <p14:tracePt t="41776" x="5043488" y="3890963"/>
          <p14:tracePt t="41787" x="5059363" y="3898900"/>
          <p14:tracePt t="41799" x="5067300" y="3898900"/>
          <p14:tracePt t="41810" x="5075238" y="3898900"/>
          <p14:tracePt t="41821" x="5084763" y="3906838"/>
          <p14:tracePt t="41832" x="5092700" y="3906838"/>
          <p14:tracePt t="41844" x="5100638" y="3906838"/>
          <p14:tracePt t="41900" x="5108575" y="3906838"/>
          <p14:tracePt t="41911" x="5116513" y="3906838"/>
          <p14:tracePt t="41934" x="5124450" y="3906838"/>
          <p14:tracePt t="41945" x="5132388" y="3906838"/>
          <p14:tracePt t="41979" x="5140325" y="3906838"/>
          <p14:tracePt t="41991" x="5148263" y="3898900"/>
          <p14:tracePt t="42001" x="5148263" y="3890963"/>
          <p14:tracePt t="42012" x="5172075" y="3873500"/>
          <p14:tracePt t="42024" x="5187950" y="3857625"/>
          <p14:tracePt t="42035" x="5195888" y="3849688"/>
          <p14:tracePt t="42046" x="5211763" y="3833813"/>
          <p14:tracePt t="42057" x="5219700" y="3825875"/>
          <p14:tracePt t="42069" x="5227638" y="3810000"/>
          <p14:tracePt t="42080" x="5237163" y="3810000"/>
          <p14:tracePt t="42105" x="5237163" y="3794125"/>
          <p14:tracePt t="42115" x="5245100" y="3794125"/>
          <p14:tracePt t="42126" x="5268913" y="3778250"/>
          <p14:tracePt t="42139" x="5284788" y="3762375"/>
          <p14:tracePt t="42149" x="5300663" y="3746500"/>
          <p14:tracePt t="42160" x="5300663" y="3738563"/>
          <p14:tracePt t="42172" x="5308600" y="3721100"/>
          <p14:tracePt t="42183" x="5308600" y="3713163"/>
          <p14:tracePt t="42194" x="5316538" y="3697288"/>
          <p14:tracePt t="42206" x="5324475" y="3689350"/>
          <p14:tracePt t="42217" x="5332413" y="3673475"/>
          <p14:tracePt t="42227" x="5340350" y="3657600"/>
          <p14:tracePt t="42239" x="5340350" y="3649663"/>
          <p14:tracePt t="42251" x="5340350" y="3633788"/>
          <p14:tracePt t="42261" x="5332413" y="3633788"/>
          <p14:tracePt t="42273" x="5324475" y="3609975"/>
          <p14:tracePt t="42284" x="5316538" y="3586163"/>
          <p14:tracePt t="42295" x="5308600" y="3576638"/>
          <p14:tracePt t="42306" x="5300663" y="3552825"/>
          <p14:tracePt t="42318" x="5292725" y="3536950"/>
          <p14:tracePt t="42329" x="5284788" y="3513138"/>
          <p14:tracePt t="42341" x="5284788" y="3497263"/>
          <p14:tracePt t="42363" x="5276850" y="3481388"/>
          <p14:tracePt t="42374" x="5276850" y="3473450"/>
          <p14:tracePt t="42386" x="5268913" y="3473450"/>
          <p14:tracePt t="42408" x="5268913" y="3465513"/>
          <p14:tracePt t="42431" x="5268913" y="3457575"/>
          <p14:tracePt t="42441" x="5260975" y="3457575"/>
          <p14:tracePt t="42453" x="5253038" y="3449638"/>
          <p14:tracePt t="42464" x="5245100" y="3441700"/>
          <p14:tracePt t="42475" x="5245100" y="3433763"/>
          <p14:tracePt t="42487" x="5237163" y="3424238"/>
          <p14:tracePt t="42498" x="5237163" y="3416300"/>
          <p14:tracePt t="42509" x="5237163" y="3408363"/>
          <p14:tracePt t="42532" x="5227638" y="3400425"/>
          <p14:tracePt t="42543" x="5219700" y="3392488"/>
          <p14:tracePt t="42556" x="5211763" y="3376613"/>
          <p14:tracePt t="42566" x="5203825" y="3368675"/>
          <p14:tracePt t="42576" x="5195888" y="3360738"/>
          <p14:tracePt t="42589" x="5187950" y="3352800"/>
          <p14:tracePt t="42610" x="5187950" y="3344863"/>
          <p14:tracePt t="42643" x="5180013" y="3344863"/>
          <p14:tracePt t="42656" x="5172075" y="3344863"/>
          <p14:tracePt t="42667" x="5164138" y="3344863"/>
          <p14:tracePt t="42678" x="5148263" y="3344863"/>
          <p14:tracePt t="42689" x="5140325" y="3344863"/>
          <p14:tracePt t="42701" x="5132388" y="3336925"/>
          <p14:tracePt t="42711" x="5116513" y="3336925"/>
          <p14:tracePt t="42723" x="5100638" y="3336925"/>
          <p14:tracePt t="42734" x="5084763" y="3336925"/>
          <p14:tracePt t="42744" x="5067300" y="3336925"/>
          <p14:tracePt t="42757" x="5059363" y="3344863"/>
          <p14:tracePt t="42768" x="5043488" y="3344863"/>
          <p14:tracePt t="42779" x="5035550" y="3344863"/>
          <p14:tracePt t="42791" x="5027613" y="3352800"/>
          <p14:tracePt t="42802" x="5019675" y="3360738"/>
          <p14:tracePt t="42812" x="5011738" y="3360738"/>
          <p14:tracePt t="42834" x="5011738" y="3368675"/>
          <p14:tracePt t="42845" x="5003800" y="3376613"/>
          <p14:tracePt t="42856" x="5003800" y="3392488"/>
          <p14:tracePt t="42868" x="4995863" y="3400425"/>
          <p14:tracePt t="42880" x="4995863" y="3408363"/>
          <p14:tracePt t="42891" x="4987925" y="3416300"/>
          <p14:tracePt t="42903" x="4987925" y="3433763"/>
          <p14:tracePt t="42915" x="4979988" y="3441700"/>
          <p14:tracePt t="42925" x="4979988" y="3457575"/>
          <p14:tracePt t="42936" x="4972050" y="3465513"/>
          <p14:tracePt t="42946" x="4972050" y="3481388"/>
          <p14:tracePt t="42958" x="4972050" y="3489325"/>
          <p14:tracePt t="42972" x="4972050" y="3497263"/>
          <p14:tracePt t="42981" x="4972050" y="3521075"/>
          <p14:tracePt t="42993" x="4972050" y="3536950"/>
          <p14:tracePt t="43005" x="4964113" y="3552825"/>
          <p14:tracePt t="43016" x="4956175" y="3576638"/>
          <p14:tracePt t="43026" x="4956175" y="3602038"/>
          <p14:tracePt t="43039" x="4956175" y="3617913"/>
          <p14:tracePt t="43048" x="4948238" y="3633788"/>
          <p14:tracePt t="43060" x="4948238" y="3649663"/>
          <p14:tracePt t="43072" x="4956175" y="3673475"/>
          <p14:tracePt t="43083" x="4956175" y="3681413"/>
          <p14:tracePt t="43094" x="4956175" y="3697288"/>
          <p14:tracePt t="43106" x="4956175" y="3721100"/>
          <p14:tracePt t="43117" x="4948238" y="3738563"/>
          <p14:tracePt t="43128" x="4940300" y="3754438"/>
          <p14:tracePt t="43139" x="4940300" y="3770313"/>
          <p14:tracePt t="43150" x="4940300" y="3786188"/>
          <p14:tracePt t="43160" x="4948238" y="3802063"/>
          <p14:tracePt t="43172" x="4964113" y="3810000"/>
          <p14:tracePt t="43182" x="4972050" y="3817938"/>
          <p14:tracePt t="43193" x="4995863" y="3833813"/>
          <p14:tracePt t="43206" x="5011738" y="3841750"/>
          <p14:tracePt t="43216" x="5019675" y="3841750"/>
          <p14:tracePt t="43227" x="5027613" y="3849688"/>
          <p14:tracePt t="43239" x="5035550" y="3857625"/>
          <p14:tracePt t="43250" x="5043488" y="3857625"/>
          <p14:tracePt t="43261" x="5051425" y="3857625"/>
          <p14:tracePt t="43272" x="5059363" y="3857625"/>
          <p14:tracePt t="43295" x="5100638" y="3865563"/>
          <p14:tracePt t="43306" x="5124450" y="3873500"/>
          <p14:tracePt t="43317" x="5148263" y="3881438"/>
          <p14:tracePt t="43329" x="5148263" y="3890963"/>
          <p14:tracePt t="43340" x="5156200" y="3890963"/>
          <p14:tracePt t="43351" x="5172075" y="3890963"/>
          <p14:tracePt t="43362" x="5187950" y="3890963"/>
          <p14:tracePt t="43374" x="5203825" y="3890963"/>
          <p14:tracePt t="43385" x="5219700" y="3890963"/>
          <p14:tracePt t="43396" x="5237163" y="3890963"/>
          <p14:tracePt t="43407" x="5268913" y="3881438"/>
          <p14:tracePt t="43419" x="5316538" y="3881438"/>
          <p14:tracePt t="43430" x="5340350" y="3873500"/>
          <p14:tracePt t="43441" x="5364163" y="3873500"/>
          <p14:tracePt t="43453" x="5372100" y="3865563"/>
          <p14:tracePt t="43464" x="5380038" y="3865563"/>
          <p14:tracePt t="43475" x="5387975" y="3857625"/>
          <p14:tracePt t="43486" x="5397500" y="3857625"/>
          <p14:tracePt t="43498" x="5413375" y="3841750"/>
          <p14:tracePt t="43509" x="5421313" y="3825875"/>
          <p14:tracePt t="43520" x="5429250" y="3810000"/>
          <p14:tracePt t="43531" x="5437188" y="3802063"/>
          <p14:tracePt t="43542" x="5437188" y="3786188"/>
          <p14:tracePt t="43554" x="5429250" y="3762375"/>
          <p14:tracePt t="43565" x="5421313" y="3738563"/>
          <p14:tracePt t="43576" x="5421313" y="3721100"/>
          <p14:tracePt t="43589" x="5421313" y="3681413"/>
          <p14:tracePt t="43599" x="5421313" y="3649663"/>
          <p14:tracePt t="43610" x="5413375" y="3625850"/>
          <p14:tracePt t="43622" x="5413375" y="3576638"/>
          <p14:tracePt t="43632" x="5387975" y="3536950"/>
          <p14:tracePt t="43644" x="5372100" y="3489325"/>
          <p14:tracePt t="43656" x="5348288" y="3457575"/>
          <p14:tracePt t="43666" x="5324475" y="3424238"/>
          <p14:tracePt t="43677" x="5308600" y="3400425"/>
          <p14:tracePt t="43689" x="5284788" y="3368675"/>
          <p14:tracePt t="43700" x="5268913" y="3352800"/>
          <p14:tracePt t="43711" x="5253038" y="3321050"/>
          <p14:tracePt t="43722" x="5237163" y="3297238"/>
          <p14:tracePt t="43733" x="5237163" y="3271838"/>
          <p14:tracePt t="43745" x="5237163" y="3263900"/>
          <p14:tracePt t="43756" x="5227638" y="3240088"/>
          <p14:tracePt t="43767" x="5219700" y="3232150"/>
          <p14:tracePt t="43779" x="5211763" y="3224213"/>
          <p14:tracePt t="43801" x="5203825" y="3224213"/>
          <p14:tracePt t="43823" x="5195888" y="3224213"/>
          <p14:tracePt t="43836" x="5187950" y="3224213"/>
          <p14:tracePt t="43846" x="5187950" y="3232150"/>
          <p14:tracePt t="43857" x="5172075" y="3232150"/>
          <p14:tracePt t="43869" x="5148263" y="3240088"/>
          <p14:tracePt t="43880" x="5132388" y="3248025"/>
          <p14:tracePt t="43891" x="5092700" y="3263900"/>
          <p14:tracePt t="43902" x="5059363" y="3271838"/>
          <p14:tracePt t="43914" x="5051425" y="3289300"/>
          <p14:tracePt t="43925" x="5035550" y="3313113"/>
          <p14:tracePt t="43936" x="5011738" y="3336925"/>
          <p14:tracePt t="43948" x="5003800" y="3368675"/>
          <p14:tracePt t="43959" x="4987925" y="3392488"/>
          <p14:tracePt t="43970" x="4972050" y="3424238"/>
          <p14:tracePt t="43982" x="4964113" y="3457575"/>
          <p14:tracePt t="43992" x="4956175" y="3481388"/>
          <p14:tracePt t="44006" x="4956175" y="3497263"/>
          <p14:tracePt t="44017" x="4956175" y="3521075"/>
          <p14:tracePt t="44028" x="4956175" y="3552825"/>
          <p14:tracePt t="44039" x="4948238" y="3586163"/>
          <p14:tracePt t="44049" x="4940300" y="3609975"/>
          <p14:tracePt t="44061" x="4922838" y="3641725"/>
          <p14:tracePt t="44072" x="4922838" y="3673475"/>
          <p14:tracePt t="44084" x="4932363" y="3705225"/>
          <p14:tracePt t="44095" x="4948238" y="3721100"/>
          <p14:tracePt t="44107" x="4972050" y="3754438"/>
          <p14:tracePt t="44118" x="4987925" y="3770313"/>
          <p14:tracePt t="44128" x="5003800" y="3794125"/>
          <p14:tracePt t="44141" x="5011738" y="3810000"/>
          <p14:tracePt t="44152" x="5011738" y="3817938"/>
          <p14:tracePt t="44163" x="5011738" y="3833813"/>
          <p14:tracePt t="44173" x="5011738" y="3841750"/>
          <p14:tracePt t="44669" x="5027613" y="3849688"/>
          <p14:tracePt t="44680" x="5051425" y="3857625"/>
          <p14:tracePt t="44691" x="5059363" y="3857625"/>
          <p14:tracePt t="44725" x="5075238" y="3857625"/>
          <p14:tracePt t="44736" x="5092700" y="3857625"/>
          <p14:tracePt t="44748" x="5108575" y="3857625"/>
          <p14:tracePt t="44759" x="5140325" y="3857625"/>
          <p14:tracePt t="44770" x="5172075" y="3849688"/>
          <p14:tracePt t="44782" x="5219700" y="3849688"/>
          <p14:tracePt t="44791" x="5237163" y="3841750"/>
          <p14:tracePt t="44805" x="5245100" y="3833813"/>
          <p14:tracePt t="44816" x="5260975" y="3817938"/>
          <p14:tracePt t="44827" x="5268913" y="3810000"/>
          <p14:tracePt t="44849" x="5276850" y="3802063"/>
          <p14:tracePt t="44872" x="5276850" y="3794125"/>
          <p14:tracePt t="44883" x="5276850" y="3778250"/>
          <p14:tracePt t="44892" x="5276850" y="3770313"/>
          <p14:tracePt t="44906" x="5276850" y="3762375"/>
          <p14:tracePt t="44917" x="5276850" y="3746500"/>
          <p14:tracePt t="44928" x="5276850" y="3738563"/>
          <p14:tracePt t="44939" x="5276850" y="3721100"/>
          <p14:tracePt t="44951" x="5276850" y="3705225"/>
          <p14:tracePt t="44961" x="5276850" y="3689350"/>
          <p14:tracePt t="44973" x="5276850" y="3673475"/>
          <p14:tracePt t="44984" x="5276850" y="3665538"/>
          <p14:tracePt t="44994" x="5284788" y="3657600"/>
          <p14:tracePt t="45007" x="5284788" y="3649663"/>
          <p14:tracePt t="45344" x="5284788" y="3641725"/>
          <p14:tracePt t="45355" x="5292725" y="3641725"/>
          <p14:tracePt t="45366" x="5308600" y="3641725"/>
          <p14:tracePt t="45378" x="5340350" y="3641725"/>
          <p14:tracePt t="45390" x="5387975" y="3641725"/>
          <p14:tracePt t="45401" x="5429250" y="3641725"/>
          <p14:tracePt t="45411" x="5461000" y="3641725"/>
          <p14:tracePt t="45423" x="5500688" y="3641725"/>
          <p14:tracePt t="45434" x="5524500" y="3641725"/>
          <p14:tracePt t="45445" x="5540375" y="3633788"/>
          <p14:tracePt t="45457" x="5549900" y="3633788"/>
          <p14:tracePt t="45592" x="5549900" y="3641725"/>
          <p14:tracePt t="45625" x="5549900" y="3649663"/>
          <p14:tracePt t="45636" x="5549900" y="3665538"/>
          <p14:tracePt t="45648" x="5557838" y="3681413"/>
          <p14:tracePt t="45659" x="5589588" y="3721100"/>
          <p14:tracePt t="45670" x="5605463" y="3754438"/>
          <p14:tracePt t="45681" x="5637213" y="3794125"/>
          <p14:tracePt t="45693" x="5661025" y="3833813"/>
          <p14:tracePt t="45705" x="5684838" y="3865563"/>
          <p14:tracePt t="45716" x="5700713" y="3881438"/>
          <p14:tracePt t="45726" x="5700713" y="3890963"/>
          <p14:tracePt t="45749" x="5710238" y="3890963"/>
          <p14:tracePt t="45772" x="5718175" y="3890963"/>
          <p14:tracePt t="45783" x="5726113" y="3890963"/>
          <p14:tracePt t="45794" x="5726113" y="3881438"/>
          <p14:tracePt t="45806" x="5734050" y="3881438"/>
          <p14:tracePt t="45816" x="5741988" y="3873500"/>
          <p14:tracePt t="45828" x="5749925" y="3865563"/>
          <p14:tracePt t="45850" x="5765800" y="3857625"/>
          <p14:tracePt t="45862" x="5773738" y="3857625"/>
          <p14:tracePt t="45873" x="5773738" y="3841750"/>
          <p14:tracePt t="45885" x="5773738" y="3825875"/>
          <p14:tracePt t="45895" x="5773738" y="3810000"/>
          <p14:tracePt t="45907" x="5773738" y="3794125"/>
          <p14:tracePt t="45917" x="5773738" y="3762375"/>
          <p14:tracePt t="45927" x="5781675" y="3746500"/>
          <p14:tracePt t="45941" x="5797550" y="3697288"/>
          <p14:tracePt t="45952" x="5813425" y="3649663"/>
          <p14:tracePt t="45963" x="5837238" y="3602038"/>
          <p14:tracePt t="45974" x="5862638" y="3568700"/>
          <p14:tracePt t="45986" x="5870575" y="3536950"/>
          <p14:tracePt t="45997" x="5870575" y="3497263"/>
          <p14:tracePt t="46018" x="5862638" y="3465513"/>
          <p14:tracePt t="46031" x="5837238" y="3441700"/>
          <p14:tracePt t="46051" x="5813425" y="3416300"/>
          <p14:tracePt t="46055" x="5773738" y="3392488"/>
          <p14:tracePt t="46064" x="5773738" y="3384550"/>
          <p14:tracePt t="46075" x="5773738" y="3376613"/>
          <p14:tracePt t="46086" x="5765800" y="3376613"/>
          <p14:tracePt t="46165" x="5749925" y="3376613"/>
          <p14:tracePt t="46177" x="5734050" y="3376613"/>
          <p14:tracePt t="46188" x="5718175" y="3376613"/>
          <p14:tracePt t="46199" x="5700713" y="3384550"/>
          <p14:tracePt t="46211" x="5692775" y="3384550"/>
          <p14:tracePt t="46222" x="5684838" y="3392488"/>
          <p14:tracePt t="46244" x="5684838" y="3400425"/>
          <p14:tracePt t="46256" x="5684838" y="3408363"/>
          <p14:tracePt t="46278" x="5692775" y="3424238"/>
          <p14:tracePt t="46289" x="5684838" y="3441700"/>
          <p14:tracePt t="46301" x="5684838" y="3465513"/>
          <p14:tracePt t="46311" x="5676900" y="3497263"/>
          <p14:tracePt t="46323" x="5676900" y="3536950"/>
          <p14:tracePt t="46334" x="5676900" y="3594100"/>
          <p14:tracePt t="46345" x="5676900" y="3665538"/>
          <p14:tracePt t="46356" x="5684838" y="3721100"/>
          <p14:tracePt t="46368" x="5710238" y="3762375"/>
          <p14:tracePt t="46380" x="5726113" y="3794125"/>
          <p14:tracePt t="46390" x="5734050" y="3810000"/>
          <p14:tracePt t="46401" x="5734050" y="3817938"/>
          <p14:tracePt t="46424" x="5734050" y="3825875"/>
          <p14:tracePt t="46570" x="5734050" y="3817938"/>
          <p14:tracePt t="46615" x="5741988" y="3817938"/>
          <p14:tracePt t="46626" x="5757863" y="3817938"/>
          <p14:tracePt t="46638" x="5765800" y="3817938"/>
          <p14:tracePt t="46649" x="5773738" y="3817938"/>
          <p14:tracePt t="46672" x="5773738" y="3810000"/>
          <p14:tracePt t="46683" x="5805488" y="3802063"/>
          <p14:tracePt t="46694" x="5837238" y="3770313"/>
          <p14:tracePt t="46706" x="5878513" y="3746500"/>
          <p14:tracePt t="46717" x="5902325" y="3729038"/>
          <p14:tracePt t="46728" x="5918200" y="3713163"/>
          <p14:tracePt t="46739" x="5949950" y="3689350"/>
          <p14:tracePt t="46751" x="5965825" y="3673475"/>
          <p14:tracePt t="46761" x="5981700" y="3665538"/>
          <p14:tracePt t="46773" x="5989638" y="3657600"/>
          <p14:tracePt t="46784" x="5989638" y="3649663"/>
          <p14:tracePt t="46796" x="5989638" y="3641725"/>
          <p14:tracePt t="46807" x="5989638" y="3633788"/>
          <p14:tracePt t="46817" x="5973763" y="3625850"/>
          <p14:tracePt t="46829" x="5965825" y="3609975"/>
          <p14:tracePt t="46839" x="5965825" y="3602038"/>
          <p14:tracePt t="46851" x="5965825" y="3594100"/>
          <p14:tracePt t="46863" x="5965825" y="3586163"/>
          <p14:tracePt t="46874" x="5965825" y="3576638"/>
          <p14:tracePt t="46885" x="5965825" y="3568700"/>
          <p14:tracePt t="46896" x="5973763" y="3560763"/>
          <p14:tracePt t="46919" x="5973763" y="3552825"/>
          <p14:tracePt t="47098" x="5973763" y="3560763"/>
          <p14:tracePt t="47346" x="5957888" y="3560763"/>
          <p14:tracePt t="47358" x="5910263" y="3568700"/>
          <p14:tracePt t="47369" x="5829300" y="3576638"/>
          <p14:tracePt t="47381" x="5668963" y="3586163"/>
          <p14:tracePt t="47392" x="5500688" y="3594100"/>
          <p14:tracePt t="47403" x="5372100" y="3602038"/>
          <p14:tracePt t="47414" x="5300663" y="3602038"/>
          <p14:tracePt t="47425" x="5237163" y="3609975"/>
          <p14:tracePt t="47437" x="5187950" y="3609975"/>
          <p14:tracePt t="47448" x="5132388" y="3617913"/>
          <p14:tracePt t="47459" x="5092700" y="3617913"/>
          <p14:tracePt t="47472" x="5035550" y="3625850"/>
          <p14:tracePt t="47482" x="5003800" y="3625850"/>
          <p14:tracePt t="47493" x="4972050" y="3625850"/>
          <p14:tracePt t="47505" x="4964113" y="3633788"/>
          <p14:tracePt t="47516" x="4956175" y="3633788"/>
          <p14:tracePt t="47526" x="4940300" y="3633788"/>
          <p14:tracePt t="47539" x="4922838" y="3633788"/>
          <p14:tracePt t="47549" x="4922838" y="3641725"/>
          <p14:tracePt t="47571" x="4922838" y="3649663"/>
          <p14:tracePt t="47583" x="4906963" y="3657600"/>
          <p14:tracePt t="47594" x="4883150" y="3657600"/>
          <p14:tracePt t="47606" x="4851400" y="3665538"/>
          <p14:tracePt t="47617" x="4811713" y="3665538"/>
          <p14:tracePt t="47628" x="4795838" y="3673475"/>
          <p14:tracePt t="47639" x="4787900" y="3673475"/>
          <p14:tracePt t="47706" x="4779963" y="3673475"/>
          <p14:tracePt t="47729" x="4779963" y="3681413"/>
          <p14:tracePt t="47785" x="4772025" y="3681413"/>
          <p14:tracePt t="47796" x="4772025" y="3689350"/>
          <p14:tracePt t="48764" x="4779963" y="3697288"/>
          <p14:tracePt t="48775" x="4787900" y="3713163"/>
          <p14:tracePt t="48786" x="4803775" y="3721100"/>
          <p14:tracePt t="48809" x="4843463" y="3762375"/>
          <p14:tracePt t="48820" x="4859338" y="3794125"/>
          <p14:tracePt t="48831" x="4859338" y="3817938"/>
          <p14:tracePt t="48843" x="4859338" y="3841750"/>
          <p14:tracePt t="48854" x="4859338" y="3857625"/>
          <p14:tracePt t="48865" x="4867275" y="3857625"/>
          <p14:tracePt t="48877" x="4867275" y="3873500"/>
          <p14:tracePt t="48886" x="4875213" y="3881438"/>
          <p14:tracePt t="48899" x="4875213" y="3898900"/>
          <p14:tracePt t="48910" x="4883150" y="3898900"/>
          <p14:tracePt t="48922" x="4883150" y="3914775"/>
          <p14:tracePt t="48933" x="4883150" y="3922713"/>
          <p14:tracePt t="48944" x="4883150" y="3930650"/>
          <p14:tracePt t="48956" x="4883150" y="3938588"/>
          <p14:tracePt t="49011" x="4891088" y="3946525"/>
          <p14:tracePt t="49044" x="4883150" y="3946525"/>
          <p14:tracePt t="49055" x="4875213" y="3962400"/>
          <p14:tracePt t="49066" x="4851400" y="3970338"/>
          <p14:tracePt t="49077" x="4835525" y="3978275"/>
          <p14:tracePt t="49089" x="4827588" y="3978275"/>
          <p14:tracePt t="49100" x="4819650" y="3986213"/>
          <p14:tracePt t="49111" x="4811713" y="3986213"/>
          <p14:tracePt t="49122" x="4795838" y="3994150"/>
          <p14:tracePt t="49134" x="4787900" y="4010025"/>
          <p14:tracePt t="49145" x="4787900" y="4025900"/>
          <p14:tracePt t="49156" x="4779963" y="4033838"/>
          <p14:tracePt t="49167" x="4779963" y="4043363"/>
          <p14:tracePt t="49179" x="4779963" y="4067175"/>
          <p14:tracePt t="49190" x="4772025" y="4075113"/>
          <p14:tracePt t="49201" x="4762500" y="4090988"/>
          <p14:tracePt t="49212" x="4746625" y="4106863"/>
          <p14:tracePt t="49223" x="4730750" y="4122738"/>
          <p14:tracePt t="49235" x="4722813" y="4130675"/>
          <p14:tracePt t="49246" x="4714875" y="4138613"/>
          <p14:tracePt t="49257" x="4706938" y="4154488"/>
          <p14:tracePt t="49269" x="4699000" y="4170363"/>
          <p14:tracePt t="49280" x="4699000" y="4195763"/>
          <p14:tracePt t="49291" x="4699000" y="4211638"/>
          <p14:tracePt t="49314" x="4699000" y="4227513"/>
          <p14:tracePt t="49325" x="4699000" y="4235450"/>
          <p14:tracePt t="49336" x="4691063" y="4243388"/>
          <p14:tracePt t="49347" x="4675188" y="4259263"/>
          <p14:tracePt t="49359" x="4643438" y="4275138"/>
          <p14:tracePt t="49370" x="4594225" y="4298950"/>
          <p14:tracePt t="49381" x="4538663" y="4338638"/>
          <p14:tracePt t="49392" x="4491038" y="4371975"/>
          <p14:tracePt t="49403" x="4475163" y="4387850"/>
          <p14:tracePt t="49417" x="4475163" y="4403725"/>
          <p14:tracePt t="49428" x="4475163" y="4435475"/>
          <p14:tracePt t="49439" x="4491038" y="4451350"/>
          <p14:tracePt t="49451" x="4498975" y="4467225"/>
          <p14:tracePt t="49461" x="4498975" y="4475163"/>
          <p14:tracePt t="49709" x="4498975" y="4467225"/>
          <p14:tracePt t="49720" x="4491038" y="4459288"/>
          <p14:tracePt t="49731" x="4483100" y="4451350"/>
          <p14:tracePt t="49743" x="4467225" y="4435475"/>
          <p14:tracePt t="49756" x="4449763" y="4427538"/>
          <p14:tracePt t="49766" x="4449763" y="4419600"/>
          <p14:tracePt t="49777" x="4449763" y="4411663"/>
          <p14:tracePt t="49789" x="4449763" y="4403725"/>
          <p14:tracePt t="50035" x="4449763" y="4411663"/>
          <p14:tracePt t="59609" x="4467225" y="4411663"/>
          <p14:tracePt t="59620" x="4514850" y="4411663"/>
          <p14:tracePt t="59632" x="4522788" y="4403725"/>
          <p14:tracePt t="59654" x="4530725" y="4395788"/>
          <p14:tracePt t="59665" x="4546600" y="4387850"/>
          <p14:tracePt t="59677" x="4562475" y="4387850"/>
          <p14:tracePt t="59689" x="4570413" y="4379913"/>
          <p14:tracePt t="59699" x="4578350" y="4371975"/>
          <p14:tracePt t="59711" x="4594225" y="4356100"/>
          <p14:tracePt t="59723" x="4619625" y="4330700"/>
          <p14:tracePt t="59733" x="4651375" y="4291013"/>
          <p14:tracePt t="59744" x="4667250" y="4259263"/>
          <p14:tracePt t="59756" x="4691063" y="4219575"/>
          <p14:tracePt t="59767" x="4714875" y="4178300"/>
          <p14:tracePt t="59778" x="4730750" y="4162425"/>
          <p14:tracePt t="59789" x="4738688" y="4138613"/>
          <p14:tracePt t="59801" x="4738688" y="4122738"/>
          <p14:tracePt t="59812" x="4738688" y="4114800"/>
          <p14:tracePt t="59823" x="4746625" y="4106863"/>
          <p14:tracePt t="59834" x="4746625" y="4098925"/>
          <p14:tracePt t="59844" x="4746625" y="4083050"/>
          <p14:tracePt t="59856" x="4746625" y="4067175"/>
          <p14:tracePt t="59868" x="4738688" y="4043363"/>
          <p14:tracePt t="59879" x="4738688" y="4017963"/>
          <p14:tracePt t="59891" x="4746625" y="3994150"/>
          <p14:tracePt t="59901" x="4746625" y="3986213"/>
          <p14:tracePt t="59924" x="4746625" y="3978275"/>
          <p14:tracePt t="59991" x="4746625" y="3970338"/>
          <p14:tracePt t="60025" x="4738688" y="3962400"/>
          <p14:tracePt t="60036" x="4722813" y="3946525"/>
          <p14:tracePt t="60046" x="4706938" y="3946525"/>
          <p14:tracePt t="60057" x="4699000" y="3938588"/>
          <p14:tracePt t="60069" x="4683125" y="3930650"/>
          <p14:tracePt t="60080" x="4675188" y="3914775"/>
          <p14:tracePt t="60102" x="4675188" y="3906838"/>
          <p14:tracePt t="60125" x="4667250" y="3906838"/>
          <p14:tracePt t="60136" x="4659313" y="3906838"/>
          <p14:tracePt t="60147" x="4635500" y="3898900"/>
          <p14:tracePt t="60158" x="4610100" y="3898900"/>
          <p14:tracePt t="60170" x="4586288" y="3881438"/>
          <p14:tracePt t="60181" x="4570413" y="3873500"/>
          <p14:tracePt t="60192" x="4562475" y="3865563"/>
          <p14:tracePt t="60203" x="4562475" y="3857625"/>
          <p14:tracePt t="60215" x="4554538" y="3857625"/>
          <p14:tracePt t="60237" x="4554538" y="3849688"/>
          <p14:tracePt t="60283" x="4554538" y="3841750"/>
          <p14:tracePt t="60305" x="4554538" y="3833813"/>
          <p14:tracePt t="60339" x="4554538" y="3825875"/>
          <p14:tracePt t="60597" x="4562475" y="3825875"/>
          <p14:tracePt t="60620" x="4562475" y="3817938"/>
          <p14:tracePt t="83919" x="4635500" y="3857625"/>
          <p14:tracePt t="83932" x="4746625" y="3898900"/>
          <p14:tracePt t="83944" x="4811713" y="3922713"/>
          <p14:tracePt t="83954" x="4883150" y="3930650"/>
          <p14:tracePt t="83965" x="4922838" y="3930650"/>
          <p14:tracePt t="83977" x="4948238" y="3922713"/>
          <p14:tracePt t="83989" x="5011738" y="3922713"/>
          <p14:tracePt t="83999" x="5100638" y="3922713"/>
          <p14:tracePt t="84009" x="5260975" y="3922713"/>
          <p14:tracePt t="84023" x="5397500" y="3922713"/>
          <p14:tracePt t="84033" x="5461000" y="3922713"/>
          <p14:tracePt t="84044" x="5549900" y="3930650"/>
          <p14:tracePt t="84056" x="5605463" y="3938588"/>
          <p14:tracePt t="84067" x="5718175" y="3938588"/>
          <p14:tracePt t="84078" x="5837238" y="3938588"/>
          <p14:tracePt t="84090" x="5942013" y="3938588"/>
          <p14:tracePt t="84101" x="6102350" y="3954463"/>
          <p14:tracePt t="84111" x="6183313" y="3970338"/>
          <p14:tracePt t="84123" x="6254750" y="3978275"/>
          <p14:tracePt t="84134" x="6262688" y="3986213"/>
          <p14:tracePt t="84278" x="6270625" y="3986213"/>
          <p14:tracePt t="84292" x="6302375" y="3994150"/>
          <p14:tracePt t="84302" x="6302375" y="4002088"/>
          <p14:tracePt t="84325" x="6302375" y="4010025"/>
          <p14:tracePt t="84337" x="6294438" y="4010025"/>
          <p14:tracePt t="84348" x="6254750" y="4002088"/>
          <p14:tracePt t="84359" x="6207125" y="3994150"/>
          <p14:tracePt t="84371" x="6191250" y="3994150"/>
          <p14:tracePt t="84415" x="6199188" y="4002088"/>
          <p14:tracePt t="84426" x="6215063" y="4017963"/>
          <p14:tracePt t="84440" x="6215063" y="4033838"/>
          <p14:tracePt t="84449" x="6223000" y="4043363"/>
          <p14:tracePt t="84461" x="6230938" y="4043363"/>
          <p14:tracePt t="84494" x="6238875" y="4043363"/>
          <p14:tracePt t="84506" x="6254750" y="4033838"/>
          <p14:tracePt t="84517" x="6286500" y="4033838"/>
          <p14:tracePt t="84528" x="6343650" y="4033838"/>
          <p14:tracePt t="84540" x="6407150" y="4033838"/>
          <p14:tracePt t="84551" x="6462713" y="4043363"/>
          <p14:tracePt t="84562" x="6575425" y="4067175"/>
          <p14:tracePt t="84573" x="6759575" y="4083050"/>
          <p14:tracePt t="84584" x="7000875" y="4106863"/>
          <p14:tracePt t="84596" x="7192963" y="4114800"/>
          <p14:tracePt t="84607" x="7529513" y="4122738"/>
          <p14:tracePt t="84618" x="7818438" y="4138613"/>
          <p14:tracePt t="84629" x="8010525" y="4146550"/>
          <p14:tracePt t="84641" x="8083550" y="4146550"/>
          <p14:tracePt t="84652" x="8115300" y="4146550"/>
          <p14:tracePt t="84674" x="8123238" y="4146550"/>
          <p14:tracePt t="84686" x="8123238" y="4138613"/>
          <p14:tracePt t="84741" x="8131175" y="4138613"/>
          <p14:tracePt t="84854" x="8123238" y="4138613"/>
          <p14:tracePt t="84865" x="8115300" y="4146550"/>
          <p14:tracePt t="84877" x="8099425" y="4162425"/>
          <p14:tracePt t="84889" x="8067675" y="4186238"/>
          <p14:tracePt t="84900" x="7994650" y="4211638"/>
          <p14:tracePt t="84910" x="7858125" y="4227513"/>
          <p14:tracePt t="84923" x="7673975" y="4251325"/>
          <p14:tracePt t="84931" x="7458075" y="4251325"/>
          <p14:tracePt t="84944" x="7289800" y="4235450"/>
          <p14:tracePt t="84956" x="7064375" y="4219575"/>
          <p14:tracePt t="84967" x="6840538" y="4211638"/>
          <p14:tracePt t="84978" x="6688138" y="4211638"/>
          <p14:tracePt t="84991" x="6630988" y="4211638"/>
          <p14:tracePt t="85001" x="6615113" y="4211638"/>
          <p14:tracePt t="85032" x="6615113" y="4219575"/>
          <p14:tracePt t="85045" x="6607175" y="4227513"/>
          <p14:tracePt t="85056" x="6599238" y="4227513"/>
          <p14:tracePt t="85066" x="6583363" y="4235450"/>
          <p14:tracePt t="85077" x="6575425" y="4235450"/>
          <p14:tracePt t="85090" x="6567488" y="4243388"/>
          <p14:tracePt t="85100" x="6543675" y="4243388"/>
          <p14:tracePt t="85111" x="6527800" y="4251325"/>
          <p14:tracePt t="85123" x="6503988" y="4251325"/>
          <p14:tracePt t="85134" x="6470650" y="4251325"/>
          <p14:tracePt t="85145" x="6446838" y="4251325"/>
          <p14:tracePt t="85156" x="6438900" y="4243388"/>
          <p14:tracePt t="85178" x="6438900" y="4235450"/>
          <p14:tracePt t="85235" x="6438900" y="4227513"/>
          <p14:tracePt t="85270" x="6438900" y="4219575"/>
          <p14:tracePt t="85293" x="6446838" y="4219575"/>
          <p14:tracePt t="85304" x="6446838" y="4211638"/>
          <p14:tracePt t="85406" x="6470650" y="4219575"/>
          <p14:tracePt t="85416" x="6496050" y="4227513"/>
          <p14:tracePt t="85428" x="6559550" y="4243388"/>
          <p14:tracePt t="85439" x="6623050" y="4251325"/>
          <p14:tracePt t="85451" x="6704013" y="4259263"/>
          <p14:tracePt t="85462" x="6751638" y="4267200"/>
          <p14:tracePt t="85473" x="6775450" y="4275138"/>
          <p14:tracePt t="85486" x="6783388" y="4275138"/>
          <p14:tracePt t="85529" x="6783388" y="4267200"/>
          <p14:tracePt t="85776" x="6800850" y="4267200"/>
          <p14:tracePt t="85789" x="6832600" y="4259263"/>
          <p14:tracePt t="85799" x="6840538" y="4259263"/>
          <p14:tracePt t="86157" x="6848475" y="4259263"/>
          <p14:tracePt t="86238" x="6856413" y="4259263"/>
          <p14:tracePt t="86249" x="6888163" y="4259263"/>
          <p14:tracePt t="86260" x="6919913" y="4235450"/>
          <p14:tracePt t="86272" x="6927850" y="4227513"/>
          <p14:tracePt t="86281" x="6961188" y="4219575"/>
          <p14:tracePt t="86294" x="6985000" y="4211638"/>
          <p14:tracePt t="86306" x="7048500" y="4186238"/>
          <p14:tracePt t="86317" x="7080250" y="4170363"/>
          <p14:tracePt t="86328" x="7088188" y="4170363"/>
          <p14:tracePt t="86339" x="7096125" y="4162425"/>
          <p14:tracePt t="86351" x="7104063" y="4154488"/>
          <p14:tracePt t="86361" x="7113588" y="4146550"/>
          <p14:tracePt t="86373" x="7121525" y="4138613"/>
          <p14:tracePt t="86384" x="7129463" y="4122738"/>
          <p14:tracePt t="86395" x="7137400" y="4114800"/>
          <p14:tracePt t="86406" x="7145338" y="4090988"/>
          <p14:tracePt t="86418" x="7153275" y="4075113"/>
          <p14:tracePt t="86429" x="7153275" y="4059238"/>
          <p14:tracePt t="86441" x="7153275" y="4043363"/>
          <p14:tracePt t="86452" x="7153275" y="4025900"/>
          <p14:tracePt t="86463" x="7145338" y="4017963"/>
          <p14:tracePt t="86475" x="7145338" y="4002088"/>
          <p14:tracePt t="86486" x="7153275" y="3994150"/>
          <p14:tracePt t="86496" x="7153275" y="3986213"/>
          <p14:tracePt t="86508" x="7161213" y="3986213"/>
          <p14:tracePt t="86519" x="7169150" y="3978275"/>
          <p14:tracePt t="86530" x="7177088" y="3962400"/>
          <p14:tracePt t="86542" x="7185025" y="3946525"/>
          <p14:tracePt t="86553" x="7192963" y="3938588"/>
          <p14:tracePt t="86564" x="7200900" y="3922713"/>
          <p14:tracePt t="86576" x="7208838" y="3898900"/>
          <p14:tracePt t="86587" x="7224713" y="3881438"/>
          <p14:tracePt t="86598" x="7232650" y="3857625"/>
          <p14:tracePt t="86609" x="7240588" y="3849688"/>
          <p14:tracePt t="86621" x="7256463" y="3825875"/>
          <p14:tracePt t="86632" x="7264400" y="3810000"/>
          <p14:tracePt t="86643" x="7273925" y="3794125"/>
          <p14:tracePt t="86654" x="7281863" y="3770313"/>
          <p14:tracePt t="86666" x="7289800" y="3754438"/>
          <p14:tracePt t="86677" x="7289800" y="3738563"/>
          <p14:tracePt t="86689" x="7289800" y="3729038"/>
          <p14:tracePt t="86699" x="7289800" y="3713163"/>
          <p14:tracePt t="86710" x="7289800" y="3697288"/>
          <p14:tracePt t="86723" x="7289800" y="3673475"/>
          <p14:tracePt t="86733" x="7289800" y="3665538"/>
          <p14:tracePt t="86744" x="7289800" y="3649663"/>
          <p14:tracePt t="86756" x="7289800" y="3633788"/>
          <p14:tracePt t="86766" x="7289800" y="3625850"/>
          <p14:tracePt t="86778" x="7289800" y="3617913"/>
          <p14:tracePt t="86790" x="7289800" y="3609975"/>
          <p14:tracePt t="86801" x="7289800" y="3594100"/>
          <p14:tracePt t="86812" x="7289800" y="3576638"/>
          <p14:tracePt t="86823" x="7289800" y="3560763"/>
          <p14:tracePt t="86834" x="7289800" y="3544888"/>
          <p14:tracePt t="86846" x="7289800" y="3521075"/>
          <p14:tracePt t="86857" x="7289800" y="3505200"/>
          <p14:tracePt t="86868" x="7289800" y="3497263"/>
          <p14:tracePt t="86890" x="7289800" y="3489325"/>
          <p14:tracePt t="86901" x="7281863" y="3481388"/>
          <p14:tracePt t="86913" x="7273925" y="3473450"/>
          <p14:tracePt t="86924" x="7264400" y="3465513"/>
          <p14:tracePt t="86936" x="7248525" y="3457575"/>
          <p14:tracePt t="86947" x="7240588" y="3457575"/>
          <p14:tracePt t="86958" x="7216775" y="3457575"/>
          <p14:tracePt t="86969" x="7185025" y="3449638"/>
          <p14:tracePt t="86979" x="7145338" y="3449638"/>
          <p14:tracePt t="86991" x="7113588" y="3441700"/>
          <p14:tracePt t="87004" x="7104063" y="3441700"/>
          <p14:tracePt t="87014" x="7096125" y="3441700"/>
          <p14:tracePt t="87025" x="7088188" y="3441700"/>
          <p14:tracePt t="87036" x="7064375" y="3441700"/>
          <p14:tracePt t="87049" x="7016750" y="3433763"/>
          <p14:tracePt t="87059" x="6961188" y="3424238"/>
          <p14:tracePt t="87071" x="6888163" y="3416300"/>
          <p14:tracePt t="87080" x="6848475" y="3408363"/>
          <p14:tracePt t="87093" x="6800850" y="3400425"/>
          <p14:tracePt t="87104" x="6775450" y="3392488"/>
          <p14:tracePt t="87116" x="6767513" y="3392488"/>
          <p14:tracePt t="87171" x="6767513" y="3400425"/>
          <p14:tracePt t="87194" x="6767513" y="3408363"/>
          <p14:tracePt t="87228" x="6767513" y="3416300"/>
          <p14:tracePt t="87239" x="6775450" y="3424238"/>
          <p14:tracePt t="87250" x="6775450" y="3449638"/>
          <p14:tracePt t="87261" x="6775450" y="3457575"/>
          <p14:tracePt t="87273" x="6767513" y="3489325"/>
          <p14:tracePt t="87283" x="6767513" y="3505200"/>
          <p14:tracePt t="87296" x="6759575" y="3536950"/>
          <p14:tracePt t="87306" x="6759575" y="3552825"/>
          <p14:tracePt t="87318" x="6767513" y="3568700"/>
          <p14:tracePt t="87329" x="6775450" y="3576638"/>
          <p14:tracePt t="87341" x="6791325" y="3586163"/>
          <p14:tracePt t="87352" x="6800850" y="3594100"/>
          <p14:tracePt t="87363" x="6816725" y="3602038"/>
          <p14:tracePt t="87374" x="6824663" y="3609975"/>
          <p14:tracePt t="87397" x="6824663" y="3617913"/>
          <p14:tracePt t="87408" x="6832600" y="3625850"/>
          <p14:tracePt t="87420" x="6840538" y="3633788"/>
          <p14:tracePt t="87431" x="6856413" y="3633788"/>
          <p14:tracePt t="87441" x="6888163" y="3649663"/>
          <p14:tracePt t="87453" x="6951663" y="3681413"/>
          <p14:tracePt t="87465" x="7040563" y="3729038"/>
          <p14:tracePt t="87476" x="7080250" y="3770313"/>
          <p14:tracePt t="87487" x="7104063" y="3817938"/>
          <p14:tracePt t="87498" x="7121525" y="3857625"/>
          <p14:tracePt t="87508" x="7129463" y="3898900"/>
          <p14:tracePt t="87521" x="7137400" y="3906838"/>
          <p14:tracePt t="87532" x="7145338" y="3922713"/>
          <p14:tracePt t="87541" x="7153275" y="3930650"/>
          <p14:tracePt t="87552" x="7153275" y="3938588"/>
          <p14:tracePt t="87564" x="7161213" y="3938588"/>
          <p14:tracePt t="87576" x="7169150" y="3946525"/>
          <p14:tracePt t="87587" x="7177088" y="3946525"/>
          <p14:tracePt t="87599" x="7177088" y="3954463"/>
          <p14:tracePt t="87633" x="7177088" y="3962400"/>
          <p14:tracePt t="87667" x="7185025" y="3962400"/>
          <p14:tracePt t="87676" x="7192963" y="3962400"/>
          <p14:tracePt t="87689" x="7208838" y="3970338"/>
          <p14:tracePt t="87700" x="7216775" y="3970338"/>
          <p14:tracePt t="87712" x="7224713" y="3978275"/>
          <p14:tracePt t="87734" x="7232650" y="3978275"/>
          <p14:tracePt t="87768" x="7240588" y="3970338"/>
          <p14:tracePt t="87779" x="7240588" y="3962400"/>
          <p14:tracePt t="87790" x="7256463" y="3954463"/>
          <p14:tracePt t="87801" x="7273925" y="3946525"/>
          <p14:tracePt t="87813" x="7289800" y="3938588"/>
          <p14:tracePt t="87824" x="7305675" y="3930650"/>
          <p14:tracePt t="87836" x="7329488" y="3922713"/>
          <p14:tracePt t="87847" x="7329488" y="3914775"/>
          <p14:tracePt t="87858" x="7337425" y="3906838"/>
          <p14:tracePt t="87880" x="7337425" y="3898900"/>
          <p14:tracePt t="87902" x="7337425" y="3881438"/>
          <p14:tracePt t="87914" x="7337425" y="3873500"/>
          <p14:tracePt t="87926" x="7353300" y="3849688"/>
          <p14:tracePt t="87937" x="7369175" y="3810000"/>
          <p14:tracePt t="87949" x="7392988" y="3762375"/>
          <p14:tracePt t="87959" x="7416800" y="3738563"/>
          <p14:tracePt t="87971" x="7416800" y="3705225"/>
          <p14:tracePt t="87982" x="7416800" y="3681413"/>
          <p14:tracePt t="87993" x="7416800" y="3665538"/>
          <p14:tracePt t="88003" x="7408863" y="3649663"/>
          <p14:tracePt t="88016" x="7408863" y="3641725"/>
          <p14:tracePt t="88026" x="7400925" y="3633788"/>
          <p14:tracePt t="88092" x="7408863" y="3633788"/>
          <p14:tracePt t="88109" x="7408863" y="3625850"/>
          <p14:tracePt t="88143" x="7400925" y="3617913"/>
          <p14:tracePt t="88176" x="7392988" y="3609975"/>
          <p14:tracePt t="88192" x="7377113" y="3602038"/>
          <p14:tracePt t="88209" x="7377113" y="3594100"/>
          <p14:tracePt t="88226" x="7345363" y="3576638"/>
          <p14:tracePt t="88230" x="7337425" y="3568700"/>
          <p14:tracePt t="88240" x="7329488" y="3560763"/>
          <p14:tracePt t="88252" x="7329488" y="3552825"/>
          <p14:tracePt t="88263" x="7321550" y="3544888"/>
          <p14:tracePt t="88274" x="7305675" y="3536950"/>
          <p14:tracePt t="88284" x="7289800" y="3529013"/>
          <p14:tracePt t="88297" x="7273925" y="3513138"/>
          <p14:tracePt t="88307" x="7264400" y="3513138"/>
          <p14:tracePt t="88319" x="7248525" y="3505200"/>
          <p14:tracePt t="88331" x="7240588" y="3505200"/>
          <p14:tracePt t="88375" x="7240588" y="3497263"/>
          <p14:tracePt t="88542" x="7232650" y="3497263"/>
          <p14:tracePt t="88555" x="7224713" y="3497263"/>
          <p14:tracePt t="88566" x="7200900" y="3497263"/>
          <p14:tracePt t="88578" x="7192963" y="3497263"/>
          <p14:tracePt t="88590" x="7169150" y="3497263"/>
          <p14:tracePt t="88601" x="7145338" y="3497263"/>
          <p14:tracePt t="88612" x="7113588" y="3505200"/>
          <p14:tracePt t="88623" x="7096125" y="3513138"/>
          <p14:tracePt t="88634" x="7072313" y="3521075"/>
          <p14:tracePt t="88645" x="7064375" y="3529013"/>
          <p14:tracePt t="88657" x="7064375" y="3536950"/>
          <p14:tracePt t="88668" x="7064375" y="3544888"/>
          <p14:tracePt t="88690" x="7048500" y="3560763"/>
          <p14:tracePt t="88701" x="7016750" y="3568700"/>
          <p14:tracePt t="88713" x="6969125" y="3594100"/>
          <p14:tracePt t="88724" x="6927850" y="3609975"/>
          <p14:tracePt t="88735" x="6888163" y="3633788"/>
          <p14:tracePt t="88746" x="6880225" y="3641725"/>
          <p14:tracePt t="88758" x="6872288" y="3657600"/>
          <p14:tracePt t="88769" x="6872288" y="3665538"/>
          <p14:tracePt t="88780" x="6880225" y="3673475"/>
          <p14:tracePt t="88792" x="6888163" y="3697288"/>
          <p14:tracePt t="88803" x="6888163" y="3721100"/>
          <p14:tracePt t="88814" x="6896100" y="3746500"/>
          <p14:tracePt t="88825" x="6896100" y="3770313"/>
          <p14:tracePt t="88837" x="6896100" y="3802063"/>
          <p14:tracePt t="88848" x="6896100" y="3825875"/>
          <p14:tracePt t="88859" x="6896100" y="3849688"/>
          <p14:tracePt t="88871" x="6911975" y="3865563"/>
          <p14:tracePt t="88882" x="6927850" y="3873500"/>
          <p14:tracePt t="88893" x="6935788" y="3898900"/>
          <p14:tracePt t="88904" x="6961188" y="3906838"/>
          <p14:tracePt t="88916" x="6969125" y="3922713"/>
          <p14:tracePt t="88925" x="6969125" y="3930650"/>
          <p14:tracePt t="88940" x="6977063" y="3946525"/>
          <p14:tracePt t="88950" x="6977063" y="3954463"/>
          <p14:tracePt t="88961" x="6977063" y="3962400"/>
          <p14:tracePt t="88973" x="6985000" y="3970338"/>
          <p14:tracePt t="88984" x="7008813" y="3986213"/>
          <p14:tracePt t="88994" x="7024688" y="3986213"/>
          <p14:tracePt t="89006" x="7040563" y="3986213"/>
          <p14:tracePt t="89017" x="7056438" y="3986213"/>
          <p14:tracePt t="89026" x="7064375" y="3986213"/>
          <p14:tracePt t="89050" x="7072313" y="3986213"/>
          <p14:tracePt t="89061" x="7088188" y="3986213"/>
          <p14:tracePt t="89073" x="7104063" y="3978275"/>
          <p14:tracePt t="89084" x="7129463" y="3978275"/>
          <p14:tracePt t="89095" x="7153275" y="3970338"/>
          <p14:tracePt t="89107" x="7185025" y="3962400"/>
          <p14:tracePt t="89118" x="7232650" y="3938588"/>
          <p14:tracePt t="89128" x="7289800" y="3906838"/>
          <p14:tracePt t="89140" x="7337425" y="3881438"/>
          <p14:tracePt t="89152" x="7392988" y="3857625"/>
          <p14:tracePt t="89163" x="7408863" y="3833813"/>
          <p14:tracePt t="89174" x="7416800" y="3817938"/>
          <p14:tracePt t="89186" x="7416800" y="3810000"/>
          <p14:tracePt t="89197" x="7416800" y="3786188"/>
          <p14:tracePt t="89208" x="7416800" y="3770313"/>
          <p14:tracePt t="89219" x="7416800" y="3746500"/>
          <p14:tracePt t="89230" x="7416800" y="3721100"/>
          <p14:tracePt t="89241" x="7416800" y="3673475"/>
          <p14:tracePt t="89253" x="7416800" y="3617913"/>
          <p14:tracePt t="89264" x="7400925" y="3560763"/>
          <p14:tracePt t="89276" x="7385050" y="3529013"/>
          <p14:tracePt t="89285" x="7361238" y="3481388"/>
          <p14:tracePt t="89298" x="7337425" y="3441700"/>
          <p14:tracePt t="89309" x="7321550" y="3408363"/>
          <p14:tracePt t="89320" x="7305675" y="3392488"/>
          <p14:tracePt t="89332" x="7289800" y="3376613"/>
          <p14:tracePt t="89343" x="7289800" y="3360738"/>
          <p14:tracePt t="89366" x="7281863" y="3360738"/>
          <p14:tracePt t="89376" x="7264400" y="3352800"/>
          <p14:tracePt t="89390" x="7248525" y="3344863"/>
          <p14:tracePt t="89399" x="7232650" y="3344863"/>
          <p14:tracePt t="89411" x="7200900" y="3336925"/>
          <p14:tracePt t="89423" x="7161213" y="3321050"/>
          <p14:tracePt t="89433" x="7113588" y="3305175"/>
          <p14:tracePt t="89444" x="7088188" y="3289300"/>
          <p14:tracePt t="89456" x="7080250" y="3281363"/>
          <p14:tracePt t="89467" x="7072313" y="3271838"/>
          <p14:tracePt t="89646" x="7064375" y="3271838"/>
          <p14:tracePt t="89658" x="7048500" y="3271838"/>
          <p14:tracePt t="89669" x="7040563" y="3271838"/>
          <p14:tracePt t="90546" x="7048500" y="3271838"/>
          <p14:tracePt t="90648" x="7048500" y="3281363"/>
          <p14:tracePt t="90659" x="7056438" y="3297238"/>
          <p14:tracePt t="90670" x="7064375" y="3313113"/>
          <p14:tracePt t="90681" x="7137400" y="3368675"/>
          <p14:tracePt t="90693" x="7297738" y="3489325"/>
          <p14:tracePt t="90704" x="7545388" y="3633788"/>
          <p14:tracePt t="90716" x="7689850" y="3746500"/>
          <p14:tracePt t="90727" x="7810500" y="3865563"/>
          <p14:tracePt t="90740" x="7874000" y="3946525"/>
          <p14:tracePt t="90749" x="7923213" y="4002088"/>
          <p14:tracePt t="90761" x="7954963" y="4033838"/>
          <p14:tracePt t="90773" x="7954963" y="4043363"/>
          <p14:tracePt t="90783" x="7954963" y="4051300"/>
          <p14:tracePt t="90794" x="7962900" y="4051300"/>
          <p14:tracePt t="90806" x="7970838" y="4059238"/>
          <p14:tracePt t="90817" x="8018463" y="4075113"/>
          <p14:tracePt t="90828" x="8059738" y="4106863"/>
          <p14:tracePt t="90840" x="8091488" y="4130675"/>
          <p14:tracePt t="90851" x="8091488" y="4146550"/>
          <p14:tracePt t="90862" x="8107363" y="4162425"/>
          <p14:tracePt t="90884" x="8107363" y="4170363"/>
          <p14:tracePt t="90895" x="8099425" y="4170363"/>
          <p14:tracePt t="90918" x="8091488" y="4170363"/>
          <p14:tracePt t="90929" x="8083550" y="4170363"/>
          <p14:tracePt t="90941" x="8075613" y="4170363"/>
          <p14:tracePt t="90952" x="8051800" y="4162425"/>
          <p14:tracePt t="90964" x="8026400" y="4162425"/>
          <p14:tracePt t="90973" x="7994650" y="4154488"/>
          <p14:tracePt t="90986" x="7947025" y="4130675"/>
          <p14:tracePt t="90997" x="7881938" y="4114800"/>
          <p14:tracePt t="91008" x="7842250" y="4075113"/>
          <p14:tracePt t="91018" x="7802563" y="4051300"/>
          <p14:tracePt t="91031" x="7739063" y="4010025"/>
          <p14:tracePt t="91042" x="7689850" y="3970338"/>
          <p14:tracePt t="91053" x="7681913" y="3946525"/>
          <p14:tracePt t="91065" x="7681913" y="3938588"/>
          <p14:tracePt t="91074" x="7681913" y="3930650"/>
          <p14:tracePt t="91086" x="7681913" y="3922713"/>
          <p14:tracePt t="91199" x="7689850" y="3914775"/>
          <p14:tracePt t="91233" x="7705725" y="3914775"/>
          <p14:tracePt t="91244" x="7721600" y="3914775"/>
          <p14:tracePt t="91255" x="7747000" y="3914775"/>
          <p14:tracePt t="91266" x="7778750" y="3914775"/>
          <p14:tracePt t="91277" x="7794625" y="3914775"/>
          <p14:tracePt t="91286" x="7802563" y="3914775"/>
          <p14:tracePt t="91345" x="7802563" y="3906838"/>
          <p14:tracePt t="91356" x="7818438" y="3906838"/>
          <p14:tracePt t="91368" x="7834313" y="3906838"/>
          <p14:tracePt t="91379" x="7842250" y="3906838"/>
          <p14:tracePt t="91390" x="7850188" y="3906838"/>
          <p14:tracePt t="91446" x="7842250" y="3906838"/>
          <p14:tracePt t="91491" x="7834313" y="3906838"/>
          <p14:tracePt t="91514" x="7818438" y="3906838"/>
          <p14:tracePt t="91526" x="7794625" y="3906838"/>
          <p14:tracePt t="91536" x="7770813" y="3898900"/>
          <p14:tracePt t="91548" x="7754938" y="3898900"/>
          <p14:tracePt t="91559" x="7747000" y="3898900"/>
          <p14:tracePt t="91750" x="7754938" y="3898900"/>
          <p14:tracePt t="91773" x="7770813" y="3898900"/>
          <p14:tracePt t="91784" x="7778750" y="3898900"/>
          <p14:tracePt t="91794" x="7794625" y="3898900"/>
          <p14:tracePt t="91807" x="7810500" y="3898900"/>
          <p14:tracePt t="91818" x="7826375" y="3898900"/>
          <p14:tracePt t="91829" x="7866063" y="3898900"/>
          <p14:tracePt t="91841" x="7899400" y="3898900"/>
          <p14:tracePt t="91852" x="7915275" y="3898900"/>
          <p14:tracePt t="91863" x="7931150" y="3906838"/>
          <p14:tracePt t="91874" x="7939088" y="3906838"/>
          <p14:tracePt t="91917" x="7939088" y="3898900"/>
          <p14:tracePt t="92007" x="7931150" y="3898900"/>
          <p14:tracePt t="92031" x="7923213" y="3898900"/>
          <p14:tracePt t="92043" x="7915275" y="3898900"/>
          <p14:tracePt t="92054" x="7907338" y="3898900"/>
          <p14:tracePt t="92076" x="7899400" y="3898900"/>
          <p14:tracePt t="92090" x="7874000" y="3898900"/>
          <p14:tracePt t="92098" x="7842250" y="3898900"/>
          <p14:tracePt t="92111" x="7810500" y="3898900"/>
          <p14:tracePt t="92123" x="7739063" y="3898900"/>
          <p14:tracePt t="92133" x="7658100" y="3898900"/>
          <p14:tracePt t="92144" x="7594600" y="3890963"/>
          <p14:tracePt t="92154" x="7569200" y="3881438"/>
          <p14:tracePt t="92166" x="7553325" y="3873500"/>
          <p14:tracePt t="92199" x="7561263" y="3873500"/>
          <p14:tracePt t="92210" x="7577138" y="3881438"/>
          <p14:tracePt t="92221" x="7610475" y="3881438"/>
          <p14:tracePt t="92232" x="7666038" y="3890963"/>
          <p14:tracePt t="92244" x="7689850" y="3898900"/>
          <p14:tracePt t="92256" x="7713663" y="3898900"/>
          <p14:tracePt t="92277" x="7721600" y="3898900"/>
          <p14:tracePt t="92345" x="7729538" y="3898900"/>
          <p14:tracePt t="92367" x="7739063" y="3890963"/>
          <p14:tracePt t="92379" x="7762875" y="3890963"/>
          <p14:tracePt t="92390" x="7778750" y="3890963"/>
          <p14:tracePt t="92503" x="7786688" y="3898900"/>
          <p14:tracePt t="92514" x="7802563" y="3898900"/>
          <p14:tracePt t="92525" x="7810500" y="3898900"/>
          <p14:tracePt t="92627" x="7818438" y="3898900"/>
          <p14:tracePt t="92639" x="7826375" y="3898900"/>
          <p14:tracePt t="92650" x="7842250" y="3898900"/>
          <p14:tracePt t="92661" x="7850188" y="3898900"/>
          <p14:tracePt t="92896" x="7842250" y="3898900"/>
          <p14:tracePt t="98804" x="7834313" y="3914775"/>
          <p14:tracePt t="98816" x="7818438" y="3938588"/>
          <p14:tracePt t="98828" x="7810500" y="3946525"/>
          <p14:tracePt t="98840" x="7778750" y="3970338"/>
          <p14:tracePt t="98851" x="7739063" y="3994150"/>
          <p14:tracePt t="98860" x="7666038" y="4033838"/>
          <p14:tracePt t="98873" x="7561263" y="4075113"/>
          <p14:tracePt t="98884" x="7466013" y="4106863"/>
          <p14:tracePt t="98895" x="7273925" y="4162425"/>
          <p14:tracePt t="98907" x="7040563" y="4211638"/>
          <p14:tracePt t="98917" x="6832600" y="4259263"/>
          <p14:tracePt t="98928" x="6672263" y="4275138"/>
          <p14:tracePt t="98940" x="6470650" y="4298950"/>
          <p14:tracePt t="98951" x="6254750" y="4314825"/>
          <p14:tracePt t="98960" x="6062663" y="4314825"/>
          <p14:tracePt t="98973" x="5949950" y="4314825"/>
          <p14:tracePt t="98984" x="5805488" y="4306888"/>
          <p14:tracePt t="98996" x="5668963" y="4298950"/>
          <p14:tracePt t="99007" x="5573713" y="4291013"/>
          <p14:tracePt t="99018" x="5516563" y="4275138"/>
          <p14:tracePt t="99029" x="5484813" y="4267200"/>
          <p14:tracePt t="99040" x="5453063" y="4259263"/>
          <p14:tracePt t="99052" x="5372100" y="4251325"/>
          <p14:tracePt t="99061" x="5276850" y="4227513"/>
          <p14:tracePt t="99074" x="5124450" y="4203700"/>
          <p14:tracePt t="99086" x="5043488" y="4186238"/>
          <p14:tracePt t="99097" x="5003800" y="4170363"/>
          <p14:tracePt t="99107" x="4995863" y="4170363"/>
          <p14:tracePt t="99119" x="4979988" y="4170363"/>
          <p14:tracePt t="99131" x="4948238" y="4170363"/>
          <p14:tracePt t="99141" x="4906963" y="4178300"/>
          <p14:tracePt t="99154" x="4851400" y="4186238"/>
          <p14:tracePt t="99164" x="4746625" y="4203700"/>
          <p14:tracePt t="99175" x="4627563" y="4211638"/>
          <p14:tracePt t="99187" x="4538663" y="4211638"/>
          <p14:tracePt t="99198" x="4483100" y="4211638"/>
          <p14:tracePt t="99209" x="4433888" y="4211638"/>
          <p14:tracePt t="99221" x="4378325" y="4203700"/>
          <p14:tracePt t="99232" x="4306888" y="4203700"/>
          <p14:tracePt t="99243" x="4257675" y="4203700"/>
          <p14:tracePt t="99254" x="4170363" y="4195763"/>
          <p14:tracePt t="99266" x="4073525" y="4178300"/>
          <p14:tracePt t="99276" x="4033838" y="4170363"/>
          <p14:tracePt t="99289" x="4002088" y="4162425"/>
          <p14:tracePt t="99300" x="3994150" y="4162425"/>
          <p14:tracePt t="99311" x="3984625" y="4162425"/>
          <p14:tracePt t="99323" x="3976688" y="4162425"/>
          <p14:tracePt t="99331" x="3952875" y="4162425"/>
          <p14:tracePt t="99344" x="3937000" y="4162425"/>
          <p14:tracePt t="99357" x="3929063" y="4154488"/>
          <p14:tracePt t="99367" x="3921125" y="4154488"/>
          <p14:tracePt t="99378" x="3913188" y="4154488"/>
          <p14:tracePt t="99400" x="3921125" y="4146550"/>
          <p14:tracePt t="99412" x="3929063" y="4146550"/>
          <p14:tracePt t="99491" x="3937000" y="4146550"/>
          <p14:tracePt t="99501" x="3944938" y="4146550"/>
          <p14:tracePt t="100290" x="3944938" y="4138613"/>
          <p14:tracePt t="100683" x="3952875" y="4138613"/>
          <p14:tracePt t="100818" x="3960813" y="4138613"/>
          <p14:tracePt t="100851" x="3968750" y="4138613"/>
          <p14:tracePt t="100930" x="3976688" y="4138613"/>
          <p14:tracePt t="100965" x="3984625" y="4138613"/>
          <p14:tracePt t="100987" x="3994150" y="4138613"/>
          <p14:tracePt t="100997" x="4002088" y="4138613"/>
          <p14:tracePt t="101007" x="4025900" y="4138613"/>
          <p14:tracePt t="101021" x="4041775" y="4146550"/>
          <p14:tracePt t="101032" x="4065588" y="4146550"/>
          <p14:tracePt t="101043" x="4073525" y="4146550"/>
          <p14:tracePt t="101054" x="4089400" y="4146550"/>
          <p14:tracePt t="101066" x="4113213" y="4138613"/>
          <p14:tracePt t="101077" x="4137025" y="4138613"/>
          <p14:tracePt t="101089" x="4170363" y="4138613"/>
          <p14:tracePt t="101099" x="4225925" y="4138613"/>
          <p14:tracePt t="101109" x="4257675" y="4138613"/>
          <p14:tracePt t="101123" x="4297363" y="4146550"/>
          <p14:tracePt t="101133" x="4330700" y="4146550"/>
          <p14:tracePt t="101144" x="4386263" y="4146550"/>
          <p14:tracePt t="101156" x="4475163" y="4154488"/>
          <p14:tracePt t="101167" x="4586288" y="4162425"/>
          <p14:tracePt t="101178" x="4643438" y="4162425"/>
          <p14:tracePt t="101190" x="4691063" y="4162425"/>
          <p14:tracePt t="101201" x="4730750" y="4162425"/>
          <p14:tracePt t="101211" x="4772025" y="4162425"/>
          <p14:tracePt t="101223" x="4787900" y="4162425"/>
          <p14:tracePt t="101234" x="4835525" y="4162425"/>
          <p14:tracePt t="101246" x="4883150" y="4162425"/>
          <p14:tracePt t="101257" x="5043488" y="4162425"/>
          <p14:tracePt t="101268" x="5211763" y="4162425"/>
          <p14:tracePt t="101279" x="5413375" y="4195763"/>
          <p14:tracePt t="101291" x="5540375" y="4203700"/>
          <p14:tracePt t="101300" x="5589588" y="4211638"/>
          <p14:tracePt t="101312" x="5661025" y="4211638"/>
          <p14:tracePt t="101324" x="5710238" y="4211638"/>
          <p14:tracePt t="101334" x="5741988" y="4211638"/>
          <p14:tracePt t="101347" x="5773738" y="4211638"/>
          <p14:tracePt t="101359" x="5805488" y="4211638"/>
          <p14:tracePt t="101369" x="5870575" y="4219575"/>
          <p14:tracePt t="101381" x="5926138" y="4227513"/>
          <p14:tracePt t="101392" x="5965825" y="4235450"/>
          <p14:tracePt t="101403" x="5989638" y="4235450"/>
          <p14:tracePt t="101414" x="5997575" y="4243388"/>
          <p14:tracePt t="101459" x="6005513" y="4235450"/>
          <p14:tracePt t="101471" x="6038850" y="4235450"/>
          <p14:tracePt t="101482" x="6070600" y="4235450"/>
          <p14:tracePt t="101493" x="6118225" y="4235450"/>
          <p14:tracePt t="101504" x="6149975" y="4243388"/>
          <p14:tracePt t="101516" x="6165850" y="4251325"/>
          <p14:tracePt t="101573" x="6149975" y="4251325"/>
          <p14:tracePt t="101583" x="6134100" y="4243388"/>
          <p14:tracePt t="101594" x="6126163" y="4243388"/>
          <p14:tracePt t="101627" x="6118225" y="4251325"/>
          <p14:tracePt t="101639" x="6086475" y="4251325"/>
          <p14:tracePt t="101650" x="6038850" y="4251325"/>
          <p14:tracePt t="101662" x="6005513" y="4251325"/>
          <p14:tracePt t="101673" x="5965825" y="4251325"/>
          <p14:tracePt t="101684" x="5918200" y="4251325"/>
          <p14:tracePt t="101695" x="5870575" y="4251325"/>
          <p14:tracePt t="101707" x="5805488" y="4251325"/>
          <p14:tracePt t="101718" x="5741988" y="4243388"/>
          <p14:tracePt t="101729" x="5684838" y="4243388"/>
          <p14:tracePt t="101741" x="5653088" y="4243388"/>
          <p14:tracePt t="101752" x="5597525" y="4243388"/>
          <p14:tracePt t="101763" x="5549900" y="4243388"/>
          <p14:tracePt t="101774" x="5508625" y="4243388"/>
          <p14:tracePt t="101786" x="5476875" y="4235450"/>
          <p14:tracePt t="101797" x="5413375" y="4235450"/>
          <p14:tracePt t="101807" x="5324475" y="4235450"/>
          <p14:tracePt t="101820" x="5203825" y="4235450"/>
          <p14:tracePt t="101830" x="5100638" y="4227513"/>
          <p14:tracePt t="101842" x="4964113" y="4227513"/>
          <p14:tracePt t="101854" x="4851400" y="4227513"/>
          <p14:tracePt t="101865" x="4754563" y="4219575"/>
          <p14:tracePt t="101875" x="4691063" y="4211638"/>
          <p14:tracePt t="101887" x="4610100" y="4211638"/>
          <p14:tracePt t="101898" x="4522788" y="4211638"/>
          <p14:tracePt t="101909" x="4433888" y="4211638"/>
          <p14:tracePt t="101921" x="4370388" y="4203700"/>
          <p14:tracePt t="101931" x="4289425" y="4203700"/>
          <p14:tracePt t="101943" x="4225925" y="4195763"/>
          <p14:tracePt t="101954" x="4186238" y="4195763"/>
          <p14:tracePt t="101966" x="4178300" y="4195763"/>
          <p14:tracePt t="101976" x="4170363" y="4195763"/>
          <p14:tracePt t="101989" x="4162425" y="4195763"/>
          <p14:tracePt t="101999" x="4154488" y="4195763"/>
          <p14:tracePt t="102010" x="4146550" y="4195763"/>
          <p14:tracePt t="102023" x="4129088" y="4195763"/>
          <p14:tracePt t="102032" x="4121150" y="4195763"/>
          <p14:tracePt t="102044" x="4113213" y="4195763"/>
          <p14:tracePt t="102057" x="4105275" y="4195763"/>
          <p14:tracePt t="102100" x="4089400" y="4195763"/>
          <p14:tracePt t="102111" x="4065588" y="4195763"/>
          <p14:tracePt t="102124" x="4041775" y="4195763"/>
          <p14:tracePt t="102133" x="4033838" y="4195763"/>
          <p14:tracePt t="102145" x="4025900" y="4195763"/>
          <p14:tracePt t="102157" x="4017963" y="4195763"/>
          <p14:tracePt t="102179" x="4025900" y="4195763"/>
          <p14:tracePt t="102191" x="4033838" y="4195763"/>
          <p14:tracePt t="102202" x="4041775" y="4195763"/>
          <p14:tracePt t="102213" x="4049713" y="4195763"/>
          <p14:tracePt t="102224" x="4057650" y="4195763"/>
          <p14:tracePt t="102235" x="4065588" y="4195763"/>
          <p14:tracePt t="102246" x="4073525" y="4195763"/>
          <p14:tracePt t="102258" x="4089400" y="4195763"/>
          <p14:tracePt t="102269" x="4121150" y="4195763"/>
          <p14:tracePt t="102281" x="4257675" y="4186238"/>
          <p14:tracePt t="102292" x="4491038" y="4186238"/>
          <p14:tracePt t="102303" x="4691063" y="4211638"/>
          <p14:tracePt t="102316" x="4746625" y="4211638"/>
          <p14:tracePt t="102326" x="4795838" y="4211638"/>
          <p14:tracePt t="102335" x="4859338" y="4211638"/>
          <p14:tracePt t="102348" x="4891088" y="4211638"/>
          <p14:tracePt t="102359" x="4914900" y="4211638"/>
          <p14:tracePt t="102371" x="4932363" y="4211638"/>
          <p14:tracePt t="102382" x="4956175" y="4211638"/>
          <p14:tracePt t="102393" x="4972050" y="4211638"/>
          <p14:tracePt t="102416" x="4979988" y="4211638"/>
          <p14:tracePt t="102427" x="4987925" y="4211638"/>
          <p14:tracePt t="102449" x="4995863" y="4219575"/>
          <p14:tracePt t="102461" x="5011738" y="4219575"/>
          <p14:tracePt t="102473" x="5043488" y="4219575"/>
          <p14:tracePt t="102483" x="5075238" y="4219575"/>
          <p14:tracePt t="102494" x="5148263" y="4219575"/>
          <p14:tracePt t="102506" x="5227638" y="4227513"/>
          <p14:tracePt t="102517" x="5284788" y="4227513"/>
          <p14:tracePt t="102528" x="5316538" y="4227513"/>
          <p14:tracePt t="102540" x="5324475" y="4227513"/>
          <p14:tracePt t="102551" x="5340350" y="4227513"/>
          <p14:tracePt t="102561" x="5348288" y="4227513"/>
          <p14:tracePt t="102573" x="5356225" y="4227513"/>
          <p14:tracePt t="102584" x="5364163" y="4227513"/>
          <p14:tracePt t="102595" x="5372100" y="4227513"/>
          <p14:tracePt t="102607" x="5397500" y="4227513"/>
          <p14:tracePt t="102618" x="5413375" y="4235450"/>
          <p14:tracePt t="102628" x="5461000" y="4235450"/>
          <p14:tracePt t="102640" x="5508625" y="4243388"/>
          <p14:tracePt t="102650" x="5589588" y="4259263"/>
          <p14:tracePt t="102661" x="5637213" y="4259263"/>
          <p14:tracePt t="102674" x="5700713" y="4267200"/>
          <p14:tracePt t="102685" x="5726113" y="4275138"/>
          <p14:tracePt t="102695" x="5726113" y="4283075"/>
          <p14:tracePt t="102762" x="5734050" y="4283075"/>
          <p14:tracePt t="102774" x="5765800" y="4283075"/>
          <p14:tracePt t="102785" x="5797550" y="4291013"/>
          <p14:tracePt t="102796" x="5837238" y="4298950"/>
          <p14:tracePt t="102808" x="5862638" y="4306888"/>
          <p14:tracePt t="102819" x="5870575" y="4306888"/>
          <p14:tracePt t="102830" x="5886450" y="4306888"/>
          <p14:tracePt t="102841" x="5894388" y="4314825"/>
          <p14:tracePt t="102853" x="5902325" y="4314825"/>
          <p14:tracePt t="106240" x="5965825" y="4322763"/>
          <p14:tracePt t="106252" x="6030913" y="4330700"/>
          <p14:tracePt t="106263" x="6086475" y="4338638"/>
          <p14:tracePt t="106274" x="6110288" y="4348163"/>
          <p14:tracePt t="106286" x="6142038" y="4348163"/>
          <p14:tracePt t="106319" x="6142038" y="4338638"/>
          <p14:tracePt t="106330" x="6126163" y="4322763"/>
          <p14:tracePt t="106341" x="6086475" y="4314825"/>
          <p14:tracePt t="106353" x="6062663" y="4306888"/>
          <p14:tracePt t="106363" x="6038850" y="4298950"/>
          <p14:tracePt t="106376" x="6030913" y="4298950"/>
          <p14:tracePt t="106387" x="6030913" y="4306888"/>
          <p14:tracePt t="106398" x="6013450" y="4306888"/>
          <p14:tracePt t="106409" x="5981700" y="4322763"/>
          <p14:tracePt t="106421" x="5942013" y="4348163"/>
          <p14:tracePt t="106792" x="5949950" y="4338638"/>
          <p14:tracePt t="106803" x="5965825" y="4330700"/>
          <p14:tracePt t="106825" x="5981700" y="4330700"/>
          <p14:tracePt t="106837" x="5997575" y="4330700"/>
          <p14:tracePt t="106847" x="6046788" y="4338638"/>
          <p14:tracePt t="106859" x="6086475" y="4338638"/>
          <p14:tracePt t="106870" x="6134100" y="4338638"/>
          <p14:tracePt t="106880" x="6191250" y="4338638"/>
          <p14:tracePt t="106891" x="6270625" y="4338638"/>
          <p14:tracePt t="106903" x="6310313" y="4338638"/>
          <p14:tracePt t="106914" x="6359525" y="4338638"/>
          <p14:tracePt t="106925" x="6399213" y="4322763"/>
          <p14:tracePt t="106936" x="6438900" y="4314825"/>
          <p14:tracePt t="106948" x="6478588" y="4306888"/>
          <p14:tracePt t="106959" x="6496050" y="4306888"/>
          <p14:tracePt t="106970" x="6511925" y="4298950"/>
          <p14:tracePt t="106982" x="6519863" y="4298950"/>
          <p14:tracePt t="106992" x="6527800" y="4298950"/>
          <p14:tracePt t="107049" x="6519863" y="4291013"/>
          <p14:tracePt t="107060" x="6511925" y="4283075"/>
          <p14:tracePt t="107071" x="6511925" y="4275138"/>
          <p14:tracePt t="107082" x="6511925" y="4267200"/>
          <p14:tracePt t="107094" x="6511925" y="4259263"/>
          <p14:tracePt t="107106" x="6527800" y="4259263"/>
          <p14:tracePt t="107117" x="6527800" y="4251325"/>
          <p14:tracePt t="107127" x="6535738" y="4251325"/>
          <p14:tracePt t="107140" x="6543675" y="4251325"/>
          <p14:tracePt t="107174" x="6551613" y="4251325"/>
          <p14:tracePt t="107195" x="6559550" y="4251325"/>
          <p14:tracePt t="107208" x="6575425" y="4251325"/>
          <p14:tracePt t="107219" x="6607175" y="4251325"/>
          <p14:tracePt t="107231" x="6696075" y="4251325"/>
          <p14:tracePt t="107242" x="6832600" y="4251325"/>
          <p14:tracePt t="107253" x="7104063" y="4267200"/>
          <p14:tracePt t="107264" x="7450138" y="4283075"/>
          <p14:tracePt t="107276" x="7729538" y="4283075"/>
          <p14:tracePt t="107287" x="7923213" y="4291013"/>
          <p14:tracePt t="107299" x="8212138" y="4291013"/>
          <p14:tracePt t="107309" x="8355013" y="4291013"/>
          <p14:tracePt t="107321" x="8524875" y="4291013"/>
          <p14:tracePt t="107332" x="8604250" y="4291013"/>
          <p14:tracePt t="107343" x="8685213" y="4291013"/>
          <p14:tracePt t="107354" x="8732838" y="4291013"/>
          <p14:tracePt t="107364" x="8756650" y="4291013"/>
          <p14:tracePt t="107377" x="8796338" y="4291013"/>
          <p14:tracePt t="107388" x="8804275" y="4291013"/>
          <p14:tracePt t="107399" x="8837613" y="4291013"/>
          <p14:tracePt t="107410" x="8845550" y="4291013"/>
          <p14:tracePt t="107467" x="8837613" y="4291013"/>
          <p14:tracePt t="107478" x="8828088" y="4291013"/>
          <p14:tracePt t="107489" x="8812213" y="4291013"/>
          <p14:tracePt t="107501" x="8804275" y="4291013"/>
          <p14:tracePt t="107512" x="8788400" y="4291013"/>
          <p14:tracePt t="107523" x="8732838" y="4298950"/>
          <p14:tracePt t="107534" x="8548688" y="4306888"/>
          <p14:tracePt t="107546" x="8178800" y="4314825"/>
          <p14:tracePt t="107557" x="7907338" y="4314825"/>
          <p14:tracePt t="107568" x="7553325" y="4298950"/>
          <p14:tracePt t="107579" x="7289800" y="4275138"/>
          <p14:tracePt t="107591" x="7016750" y="4259263"/>
          <p14:tracePt t="107602" x="6800850" y="4251325"/>
          <p14:tracePt t="107612" x="6623050" y="4235450"/>
          <p14:tracePt t="107624" x="6551613" y="4235450"/>
          <p14:tracePt t="107636" x="6511925" y="4235450"/>
          <p14:tracePt t="107647" x="6478588" y="4235450"/>
          <p14:tracePt t="107658" x="6391275" y="4235450"/>
          <p14:tracePt t="107669" x="6310313" y="4235450"/>
          <p14:tracePt t="107680" x="6262688" y="4227513"/>
          <p14:tracePt t="107691" x="6215063" y="4219575"/>
          <p14:tracePt t="107702" x="6149975" y="4211638"/>
          <p14:tracePt t="107714" x="6086475" y="4203700"/>
          <p14:tracePt t="107726" x="6046788" y="4195763"/>
          <p14:tracePt t="107737" x="6030913" y="4186238"/>
          <p14:tracePt t="107759" x="6022975" y="4186238"/>
          <p14:tracePt t="107782" x="6030913" y="4186238"/>
          <p14:tracePt t="107793" x="6046788" y="4186238"/>
          <p14:tracePt t="107804" x="6110288" y="4178300"/>
          <p14:tracePt t="107816" x="6183313" y="4178300"/>
          <p14:tracePt t="107827" x="6238875" y="4178300"/>
          <p14:tracePt t="107840" x="6310313" y="4178300"/>
          <p14:tracePt t="107849" x="6415088" y="4186238"/>
          <p14:tracePt t="107861" x="6519863" y="4186238"/>
          <p14:tracePt t="107870" x="6704013" y="4211638"/>
          <p14:tracePt t="107883" x="6880225" y="4227513"/>
          <p14:tracePt t="107894" x="7064375" y="4243388"/>
          <p14:tracePt t="107907" x="7281863" y="4259263"/>
          <p14:tracePt t="107917" x="7634288" y="4298950"/>
          <p14:tracePt t="107928" x="7915275" y="4330700"/>
          <p14:tracePt t="107940" x="7994650" y="4348163"/>
          <p14:tracePt t="107951" x="8002588" y="4348163"/>
          <p14:tracePt t="107962" x="7994650" y="4348163"/>
          <p14:tracePt t="107996" x="7986713" y="4338638"/>
          <p14:tracePt t="108040" x="7994650" y="4338638"/>
          <p14:tracePt t="108063" x="7994650" y="4348163"/>
          <p14:tracePt t="108108" x="7994650" y="4338638"/>
          <p14:tracePt t="108130" x="7994650" y="4330700"/>
          <p14:tracePt t="108153" x="7994650" y="4322763"/>
          <p14:tracePt t="108164" x="7994650" y="4314825"/>
          <p14:tracePt t="108175" x="7994650" y="4306888"/>
          <p14:tracePt t="108198" x="7994650" y="4298950"/>
          <p14:tracePt t="108232" x="7994650" y="4291013"/>
          <p14:tracePt t="112844" x="8002588" y="4291013"/>
          <p14:tracePt t="112857" x="8010525" y="4298950"/>
          <p14:tracePt t="112878" x="8018463" y="4298950"/>
          <p14:tracePt t="112990" x="8026400" y="4298950"/>
          <p14:tracePt t="113126" x="8018463" y="4306888"/>
          <p14:tracePt t="113137" x="7986713" y="4322763"/>
          <p14:tracePt t="113147" x="7842250" y="4348163"/>
          <p14:tracePt t="113159" x="7569200" y="4356100"/>
          <p14:tracePt t="113171" x="7248525" y="4356100"/>
          <p14:tracePt t="113182" x="7048500" y="4356100"/>
          <p14:tracePt t="113192" x="6816725" y="4364038"/>
          <p14:tracePt t="113204" x="6638925" y="4371975"/>
          <p14:tracePt t="113216" x="6511925" y="4371975"/>
          <p14:tracePt t="113227" x="6454775" y="4379913"/>
          <p14:tracePt t="113240" x="6383338" y="4387850"/>
          <p14:tracePt t="113249" x="6286500" y="4395788"/>
          <p14:tracePt t="113261" x="6142038" y="4403725"/>
          <p14:tracePt t="113272" x="6022975" y="4403725"/>
          <p14:tracePt t="113283" x="5862638" y="4411663"/>
          <p14:tracePt t="113293" x="5765800" y="4403725"/>
          <p14:tracePt t="113307" x="5710238" y="4395788"/>
          <p14:tracePt t="113317" x="5684838" y="4395788"/>
          <p14:tracePt t="113328" x="5676900" y="4395788"/>
          <p14:tracePt t="113948" x="5684838" y="4395788"/>
          <p14:tracePt t="114251" x="5676900" y="4403725"/>
          <p14:tracePt t="114262" x="5668963" y="4403725"/>
          <p14:tracePt t="114273" x="5653088" y="4403725"/>
          <p14:tracePt t="114284" x="5637213" y="4403725"/>
          <p14:tracePt t="114295" x="5629275" y="4403725"/>
          <p14:tracePt t="114307" x="5613400" y="4403725"/>
          <p14:tracePt t="114317" x="5589588" y="4403725"/>
          <p14:tracePt t="114329" x="5565775" y="4403725"/>
          <p14:tracePt t="114341" x="5500688" y="4403725"/>
          <p14:tracePt t="114352" x="5453063" y="4411663"/>
          <p14:tracePt t="114362" x="5405438" y="4411663"/>
          <p14:tracePt t="114374" x="5380038" y="4403725"/>
          <p14:tracePt t="114386" x="5356225" y="4403725"/>
          <p14:tracePt t="114397" x="5340350" y="4403725"/>
          <p14:tracePt t="114408" x="5324475" y="4403725"/>
          <p14:tracePt t="114430" x="5284788" y="4411663"/>
          <p14:tracePt t="114443" x="5211763" y="4411663"/>
          <p14:tracePt t="114453" x="5100638" y="4411663"/>
          <p14:tracePt t="114464" x="5019675" y="4403725"/>
          <p14:tracePt t="114476" x="4914900" y="4395788"/>
          <p14:tracePt t="114487" x="4827588" y="4395788"/>
          <p14:tracePt t="114498" x="4722813" y="4387850"/>
          <p14:tracePt t="114509" x="4659313" y="4387850"/>
          <p14:tracePt t="114521" x="4602163" y="4379913"/>
          <p14:tracePt t="114532" x="4578350" y="4379913"/>
          <p14:tracePt t="114543" x="4570413" y="4371975"/>
          <p14:tracePt t="114565" x="4570413" y="4364038"/>
          <p14:tracePt t="114588" x="4570413" y="4356100"/>
          <p14:tracePt t="114599" x="4570413" y="4348163"/>
          <p14:tracePt t="114611" x="4562475" y="4338638"/>
          <p14:tracePt t="114623" x="4554538" y="4306888"/>
          <p14:tracePt t="114633" x="4546600" y="4291013"/>
          <p14:tracePt t="114644" x="4538663" y="4259263"/>
          <p14:tracePt t="114657" x="4538663" y="4219575"/>
          <p14:tracePt t="114667" x="4538663" y="4195763"/>
          <p14:tracePt t="114678" x="4538663" y="4178300"/>
          <p14:tracePt t="114690" x="4554538" y="4154488"/>
          <p14:tracePt t="114701" x="4578350" y="4130675"/>
          <p14:tracePt t="114712" x="4610100" y="4122738"/>
          <p14:tracePt t="114724" x="4635500" y="4114800"/>
          <p14:tracePt t="114734" x="4651375" y="4114800"/>
          <p14:tracePt t="114746" x="4659313" y="4114800"/>
          <p14:tracePt t="114779" x="4651375" y="4114800"/>
          <p14:tracePt t="114813" x="4643438" y="4114800"/>
          <p14:tracePt t="114824" x="4635500" y="4122738"/>
          <p14:tracePt t="114834" x="4619625" y="4162425"/>
          <p14:tracePt t="114847" x="4570413" y="4227513"/>
          <p14:tracePt t="114858" x="4498975" y="4291013"/>
          <p14:tracePt t="114869" x="4338638" y="4395788"/>
          <p14:tracePt t="114881" x="4097338" y="4524375"/>
          <p14:tracePt t="114892" x="3849688" y="4611688"/>
          <p14:tracePt t="114902" x="3681413" y="4643438"/>
          <p14:tracePt t="114914" x="3521075" y="4692650"/>
          <p14:tracePt t="114926" x="3408363" y="4716463"/>
          <p14:tracePt t="114935" x="3319463" y="4748213"/>
          <p14:tracePt t="114948" x="3248025" y="4805363"/>
          <p14:tracePt t="114959" x="3135313" y="4884738"/>
          <p14:tracePt t="114971" x="2974975" y="4965700"/>
          <p14:tracePt t="114982" x="2774950" y="5029200"/>
          <p14:tracePt t="114993" x="2606675" y="5060950"/>
          <p14:tracePt t="115004" x="2357438" y="5076825"/>
          <p14:tracePt t="115016" x="2117725" y="5076825"/>
          <p14:tracePt t="115027" x="1908175" y="5060950"/>
          <p14:tracePt t="115037" x="1804988" y="5037138"/>
          <p14:tracePt t="115049" x="1644650" y="5013325"/>
          <p14:tracePt t="115061" x="1508125" y="4997450"/>
          <p14:tracePt t="115073" x="1403350" y="4981575"/>
          <p14:tracePt t="115083" x="1314450" y="4965700"/>
          <p14:tracePt t="115094" x="1243013" y="4940300"/>
          <p14:tracePt t="115107" x="1227138" y="4924425"/>
          <p14:tracePt t="115128" x="1219200" y="4924425"/>
          <p14:tracePt t="115138" x="1211263" y="4916488"/>
          <p14:tracePt t="115151" x="1203325" y="4916488"/>
          <p14:tracePt t="115173" x="1195388" y="4916488"/>
          <p14:tracePt t="115196" x="1195388" y="4908550"/>
          <p14:tracePt t="115207" x="1203325" y="4908550"/>
          <p14:tracePt t="115218" x="1227138" y="4908550"/>
          <p14:tracePt t="115229" x="1282700" y="4908550"/>
          <p14:tracePt t="115240" x="1427163" y="4916488"/>
          <p14:tracePt t="115252" x="1571625" y="4924425"/>
          <p14:tracePt t="115263" x="1739900" y="4957763"/>
          <p14:tracePt t="115274" x="1852613" y="4981575"/>
          <p14:tracePt t="115286" x="1876425" y="4989513"/>
          <p14:tracePt t="115297" x="1884363" y="4989513"/>
          <p14:tracePt t="115308" x="1892300" y="4989513"/>
          <p14:tracePt t="115320" x="1900238" y="4981575"/>
          <p14:tracePt t="115331" x="1916113" y="4973638"/>
          <p14:tracePt t="115341" x="1931988" y="4965700"/>
          <p14:tracePt t="115353" x="1939925" y="4965700"/>
          <p14:tracePt t="115477" x="1947863" y="4965700"/>
          <p14:tracePt t="115489" x="1957388" y="4965700"/>
          <p14:tracePt t="115499" x="1965325" y="4965700"/>
          <p14:tracePt t="115511" x="1981200" y="4973638"/>
          <p14:tracePt t="115520" x="2036763" y="4973638"/>
          <p14:tracePt t="115533" x="2205038" y="4989513"/>
          <p14:tracePt t="115542" x="2590800" y="4997450"/>
          <p14:tracePt t="115554" x="2959100" y="5045075"/>
          <p14:tracePt t="115564" x="3271838" y="5100638"/>
          <p14:tracePt t="115578" x="3368675" y="5110163"/>
          <p14:tracePt t="115590" x="3408363" y="5110163"/>
          <p14:tracePt t="115601" x="3432175" y="5110163"/>
          <p14:tracePt t="115612" x="3455988" y="5110163"/>
          <p14:tracePt t="115623" x="3463925" y="5118100"/>
          <p14:tracePt t="115634" x="3463925" y="5133975"/>
          <p14:tracePt t="115646" x="3471863" y="5141913"/>
          <p14:tracePt t="115657" x="3479800" y="5149850"/>
          <p14:tracePt t="115994" x="3479800" y="5157788"/>
          <p14:tracePt t="116006" x="3511550" y="5165725"/>
          <p14:tracePt t="116017" x="3529013" y="5165725"/>
          <p14:tracePt t="116028" x="3544888" y="5165725"/>
          <p14:tracePt t="116040" x="3552825" y="5165725"/>
          <p14:tracePt t="116051" x="3568700" y="5149850"/>
          <p14:tracePt t="116060" x="3584575" y="5149850"/>
          <p14:tracePt t="116071" x="3584575" y="5133975"/>
          <p14:tracePt t="116084" x="3584575" y="5118100"/>
          <p14:tracePt t="116094" x="3608388" y="5092700"/>
          <p14:tracePt t="116107" x="3632200" y="5068888"/>
          <p14:tracePt t="116117" x="3671888" y="5045075"/>
          <p14:tracePt t="116128" x="3721100" y="5013325"/>
          <p14:tracePt t="116140" x="3784600" y="4973638"/>
          <p14:tracePt t="116152" x="3841750" y="4948238"/>
          <p14:tracePt t="116161" x="3929063" y="4908550"/>
          <p14:tracePt t="116176" x="4002088" y="4876800"/>
          <p14:tracePt t="116185" x="4057650" y="4845050"/>
          <p14:tracePt t="116197" x="4081463" y="4829175"/>
          <p14:tracePt t="116208" x="4105275" y="4805363"/>
          <p14:tracePt t="116220" x="4121150" y="4772025"/>
          <p14:tracePt t="116231" x="4154488" y="4716463"/>
          <p14:tracePt t="116242" x="4186238" y="4660900"/>
          <p14:tracePt t="116254" x="4273550" y="4524375"/>
          <p14:tracePt t="116264" x="4410075" y="4379913"/>
          <p14:tracePt t="116276" x="4610100" y="4178300"/>
          <p14:tracePt t="116287" x="4738688" y="4033838"/>
          <p14:tracePt t="116298" x="4859338" y="3873500"/>
          <p14:tracePt t="116309" x="4948238" y="3729038"/>
          <p14:tracePt t="116321" x="5027613" y="3633788"/>
          <p14:tracePt t="116332" x="5059363" y="3594100"/>
          <p14:tracePt t="116343" x="5084763" y="3560763"/>
          <p14:tracePt t="116354" x="5100638" y="3544888"/>
          <p14:tracePt t="116467" x="5108575" y="3544888"/>
          <p14:tracePt t="116478" x="5124450" y="3544888"/>
          <p14:tracePt t="116512" x="5116513" y="3544888"/>
          <p14:tracePt t="116522" x="5100638" y="3544888"/>
          <p14:tracePt t="116534" x="5059363" y="3560763"/>
          <p14:tracePt t="116546" x="5019675" y="3576638"/>
          <p14:tracePt t="116557" x="4995863" y="3602038"/>
          <p14:tracePt t="116568" x="4987925" y="3633788"/>
          <p14:tracePt t="116579" x="4979988" y="3673475"/>
          <p14:tracePt t="116591" x="4972050" y="3705225"/>
          <p14:tracePt t="116602" x="4956175" y="3762375"/>
          <p14:tracePt t="116613" x="4914900" y="3802063"/>
          <p14:tracePt t="116624" x="4867275" y="3817938"/>
          <p14:tracePt t="116636" x="4843463" y="3825875"/>
          <p14:tracePt t="116647" x="4835525" y="3817938"/>
          <p14:tracePt t="116658" x="4835525" y="3810000"/>
          <p14:tracePt t="116669" x="4835525" y="3802063"/>
          <p14:tracePt t="116679" x="4827588" y="3794125"/>
          <p14:tracePt t="116690" x="4811713" y="3778250"/>
          <p14:tracePt t="116702" x="4803775" y="3762375"/>
          <p14:tracePt t="116713" x="4803775" y="3721100"/>
          <p14:tracePt t="116724" x="4803775" y="3697288"/>
          <p14:tracePt t="116735" x="4811713" y="3649663"/>
          <p14:tracePt t="116746" x="4827588" y="3602038"/>
          <p14:tracePt t="116757" x="4835525" y="3560763"/>
          <p14:tracePt t="116770" x="4827588" y="3536950"/>
          <p14:tracePt t="116780" x="4803775" y="3497263"/>
          <p14:tracePt t="116791" x="4772025" y="3465513"/>
          <p14:tracePt t="116803" x="4746625" y="3457575"/>
          <p14:tracePt t="116825" x="4738688" y="3457575"/>
          <p14:tracePt t="116847" x="4738688" y="3465513"/>
          <p14:tracePt t="116859" x="4746625" y="3497263"/>
          <p14:tracePt t="116870" x="4779963" y="3544888"/>
          <p14:tracePt t="116882" x="4811713" y="3594100"/>
          <p14:tracePt t="116892" x="4827588" y="3649663"/>
          <p14:tracePt t="116904" x="4835525" y="3721100"/>
          <p14:tracePt t="116915" x="4851400" y="3778250"/>
          <p14:tracePt t="116927" x="4859338" y="3825875"/>
          <p14:tracePt t="116940" x="4859338" y="3849688"/>
          <p14:tracePt t="116949" x="4851400" y="3857625"/>
          <p14:tracePt t="116960" x="4835525" y="3849688"/>
          <p14:tracePt t="116971" x="4787900" y="3810000"/>
          <p14:tracePt t="116982" x="4738688" y="3762375"/>
          <p14:tracePt t="116994" x="4691063" y="3705225"/>
          <p14:tracePt t="117006" x="4659313" y="3649663"/>
          <p14:tracePt t="117016" x="4659313" y="3602038"/>
          <p14:tracePt t="117028" x="4659313" y="3576638"/>
          <p14:tracePt t="117040" x="4659313" y="3552825"/>
          <p14:tracePt t="117050" x="4667250" y="3544888"/>
          <p14:tracePt t="117061" x="4683125" y="3536950"/>
          <p14:tracePt t="117074" x="4691063" y="3536950"/>
          <p14:tracePt t="117084" x="4699000" y="3544888"/>
          <p14:tracePt t="117095" x="4706938" y="3552825"/>
          <p14:tracePt t="117107" x="4722813" y="3586163"/>
          <p14:tracePt t="117118" x="4730750" y="3625850"/>
          <p14:tracePt t="117129" x="4730750" y="3673475"/>
          <p14:tracePt t="117140" x="4730750" y="3729038"/>
          <p14:tracePt t="117151" x="4730750" y="3762375"/>
          <p14:tracePt t="117162" x="4730750" y="3810000"/>
          <p14:tracePt t="117174" x="4730750" y="3833813"/>
          <p14:tracePt t="117186" x="4730750" y="3857625"/>
          <p14:tracePt t="117198" x="4738688" y="3857625"/>
          <p14:tracePt t="117209" x="4746625" y="3865563"/>
          <p14:tracePt t="117221" x="4746625" y="3881438"/>
          <p14:tracePt t="117232" x="4754563" y="3890963"/>
          <p14:tracePt t="117243" x="4762500" y="3898900"/>
          <p14:tracePt t="117254" x="4779963" y="3914775"/>
          <p14:tracePt t="117265" x="4795838" y="3946525"/>
          <p14:tracePt t="117277" x="4811713" y="3962400"/>
          <p14:tracePt t="117288" x="4835525" y="3986213"/>
          <p14:tracePt t="117299" x="4867275" y="4017963"/>
          <p14:tracePt t="117311" x="4899025" y="4051300"/>
          <p14:tracePt t="117323" x="4922838" y="4090988"/>
          <p14:tracePt t="117333" x="4932363" y="4114800"/>
          <p14:tracePt t="117344" x="4964113" y="4154488"/>
          <p14:tracePt t="117357" x="4979988" y="4195763"/>
          <p14:tracePt t="117367" x="5011738" y="4227513"/>
          <p14:tracePt t="117376" x="5011738" y="4251325"/>
          <p14:tracePt t="117390" x="5027613" y="4267200"/>
          <p14:tracePt t="117400" x="5043488" y="4283075"/>
          <p14:tracePt t="117412" x="5051425" y="4298950"/>
          <p14:tracePt t="117424" x="5059363" y="4306888"/>
          <p14:tracePt t="117434" x="5059363" y="4330700"/>
          <p14:tracePt t="117446" x="5043488" y="4364038"/>
          <p14:tracePt t="117457" x="5027613" y="4419600"/>
          <p14:tracePt t="117468" x="5027613" y="4483100"/>
          <p14:tracePt t="117479" x="5059363" y="4603750"/>
          <p14:tracePt t="117491" x="5092700" y="4708525"/>
          <p14:tracePt t="117502" x="5100638" y="4787900"/>
          <p14:tracePt t="117513" x="5108575" y="4868863"/>
          <p14:tracePt t="117524" x="5100638" y="4924425"/>
          <p14:tracePt t="117536" x="5084763" y="4973638"/>
          <p14:tracePt t="117547" x="5075238" y="4989513"/>
          <p14:tracePt t="117558" x="5067300" y="5005388"/>
          <p14:tracePt t="117569" x="5067300" y="5013325"/>
          <p14:tracePt t="117614" x="5075238" y="5013325"/>
          <p14:tracePt t="117659" x="5067300" y="5029200"/>
          <p14:tracePt t="117671" x="5059363" y="5029200"/>
          <p14:tracePt t="117682" x="5059363" y="5037138"/>
          <p14:tracePt t="117704" x="5059363" y="5045075"/>
          <p14:tracePt t="117726" x="5067300" y="5045075"/>
          <p14:tracePt t="117738" x="5067300" y="5053013"/>
          <p14:tracePt t="117749" x="5067300" y="5060950"/>
          <p14:tracePt t="117772" x="5067300" y="5076825"/>
          <p14:tracePt t="117783" x="5067300" y="5100638"/>
          <p14:tracePt t="117794" x="5075238" y="5110163"/>
          <p14:tracePt t="117807" x="5075238" y="5126038"/>
          <p14:tracePt t="117817" x="5084763" y="5133975"/>
          <p14:tracePt t="117828" x="5084763" y="5141913"/>
          <p14:tracePt t="117862" x="5075238" y="5133975"/>
          <p14:tracePt t="117884" x="5067300" y="5133975"/>
          <p14:tracePt t="117905" x="5075238" y="5126038"/>
          <p14:tracePt t="117918" x="5084763" y="5126038"/>
          <p14:tracePt t="118006" x="5092700" y="5126038"/>
          <p14:tracePt t="118098" x="5100638" y="5126038"/>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bar>
                      <m:barPr>
                        <m:pos m:val="top"/>
                        <m:ctrlPr>
                          <a:rPr lang="ar-AE" i="1" smtClean="0">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b="0" i="0" smtClean="0">
                                <a:latin typeface="Cambria Math" panose="02040503050406030204" pitchFamily="18" charset="0"/>
                              </a:rPr>
                              <m:t>.</m:t>
                            </m:r>
                            <m:r>
                              <a:rPr lang="ar-AE">
                                <a:latin typeface="Cambria Math" panose="02040503050406030204" pitchFamily="18" charset="0"/>
                              </a:rPr>
                              <m:t>.</m:t>
                            </m:r>
                          </m:sub>
                        </m:sSub>
                      </m:e>
                    </m:bar>
                  </m:oMath>
                </a14:m>
                <a:r>
                  <a:rPr lang="ar-AE" dirty="0"/>
                  <a:t> </a:t>
                </a:r>
                <a:r>
                  <a:rPr lang="en-US" dirty="0"/>
                  <a:t>is the overall mean of the data in the table.</a:t>
                </a: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14:m>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a14:m>
                <a:r>
                  <a:rPr lang="ar-AE" dirty="0"/>
                  <a:t> </a:t>
                </a:r>
                <a:r>
                  <a:rPr lang="en-US" dirty="0"/>
                  <a:t>is the “total sum of squares” </a:t>
                </a:r>
                <a14:m>
                  <m:oMath xmlns:m="http://schemas.openxmlformats.org/officeDocument/2006/math">
                    <m:r>
                      <a:rPr lang="en-US">
                        <a:latin typeface="Cambria Math" panose="02040503050406030204" pitchFamily="18" charset="0"/>
                      </a:rPr>
                      <m:t>𝑆</m:t>
                    </m:r>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𝑇𝑂𝑇</m:t>
                        </m:r>
                      </m:sub>
                    </m:sSub>
                  </m:oMath>
                </a14:m>
                <a:r>
                  <a:rPr lang="ar-AE" dirty="0"/>
                  <a:t>.</a:t>
                </a:r>
                <a:endParaRPr lang="en-US" dirty="0"/>
              </a:p>
              <a:p>
                <a:pPr marL="0" indent="0">
                  <a:buNone/>
                </a:pPr>
                <a:endParaRPr lang="en-US" dirty="0"/>
              </a:p>
              <a:p>
                <a:pPr marL="0" indent="0">
                  <a:buNone/>
                </a:pPr>
                <a:r>
                  <a:rPr lang="en-US" dirty="0"/>
                  <a:t>This is the total (not average - there is no denominator) deviation of the data from the overall mean.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r="-1447"/>
                </a:stretch>
              </a:blipFill>
            </p:spPr>
            <p:txBody>
              <a:bodyPr/>
              <a:lstStyle/>
              <a:p>
                <a:r>
                  <a:rPr lang="en-US">
                    <a:noFill/>
                  </a:rPr>
                  <a:t> </a:t>
                </a:r>
              </a:p>
            </p:txBody>
          </p:sp>
        </mc:Fallback>
      </mc:AlternateContent>
    </p:spTree>
    <p:extLst>
      <p:ext uri="{BB962C8B-B14F-4D97-AF65-F5344CB8AC3E}">
        <p14:creationId xmlns:p14="http://schemas.microsoft.com/office/powerpoint/2010/main" val="4244771660"/>
      </p:ext>
    </p:extLst>
  </p:cSld>
  <p:clrMapOvr>
    <a:masterClrMapping/>
  </p:clrMapOvr>
  <mc:AlternateContent xmlns:mc="http://schemas.openxmlformats.org/markup-compatibility/2006" xmlns:p14="http://schemas.microsoft.com/office/powerpoint/2010/main">
    <mc:Choice Requires="p14">
      <p:transition spd="slow" p14:dur="2000" advTm="32700"/>
    </mc:Choice>
    <mc:Fallback xmlns="">
      <p:transition spd="slow" advTm="32700"/>
    </mc:Fallback>
  </mc:AlternateContent>
  <p:extLst>
    <p:ext uri="{3A86A75C-4F4B-4683-9AE1-C65F6400EC91}">
      <p14:laserTraceLst xmlns:p14="http://schemas.microsoft.com/office/powerpoint/2010/main">
        <p14:tracePtLst>
          <p14:tracePt t="9191" x="5100638" y="5126038"/>
          <p14:tracePt t="9204" x="5195888" y="5126038"/>
          <p14:tracePt t="9212" x="5284788" y="5126038"/>
          <p14:tracePt t="9223" x="5308600" y="5126038"/>
          <p14:tracePt t="9241" x="5237163" y="5084763"/>
          <p14:tracePt t="9246" x="5067300" y="5037138"/>
          <p14:tracePt t="9258" x="4706938" y="4973638"/>
          <p14:tracePt t="9269" x="4410075" y="4932363"/>
          <p14:tracePt t="9280" x="4210050" y="4900613"/>
          <p14:tracePt t="9291" x="4097338" y="4876800"/>
          <p14:tracePt t="9303" x="3944938" y="4837113"/>
          <p14:tracePt t="9314" x="3784600" y="4779963"/>
          <p14:tracePt t="9325" x="3600450" y="4708525"/>
          <p14:tracePt t="9336" x="3463925" y="4660900"/>
          <p14:tracePt t="9347" x="3232150" y="4603750"/>
          <p14:tracePt t="9359" x="2967038" y="4524375"/>
          <p14:tracePt t="9370" x="2582863" y="4435475"/>
          <p14:tracePt t="9381" x="2286000" y="4356100"/>
          <p14:tracePt t="9392" x="1939925" y="4267200"/>
          <p14:tracePt t="9403" x="1708150" y="4203700"/>
          <p14:tracePt t="9415" x="1466850" y="4122738"/>
          <p14:tracePt t="9426" x="1290638" y="4075113"/>
          <p14:tracePt t="9437" x="1035050" y="3994150"/>
          <p14:tracePt t="9448" x="866775" y="3938588"/>
          <p14:tracePt t="9460" x="785813" y="3890963"/>
          <p14:tracePt t="9471" x="777875" y="3865563"/>
          <p14:tracePt t="9483" x="785813" y="3857625"/>
          <p14:tracePt t="9494" x="793750" y="3833813"/>
          <p14:tracePt t="9504" x="825500" y="3810000"/>
          <p14:tracePt t="9516" x="833438" y="3802063"/>
          <p14:tracePt t="9528" x="849313" y="3778250"/>
          <p14:tracePt t="9538" x="857250" y="3762375"/>
          <p14:tracePt t="9551" x="866775" y="3754438"/>
          <p14:tracePt t="9562" x="866775" y="3746500"/>
          <p14:tracePt t="9572" x="866775" y="3729038"/>
          <p14:tracePt t="9583" x="866775" y="3705225"/>
          <p14:tracePt t="9595" x="866775" y="3665538"/>
          <p14:tracePt t="9605" x="882650" y="3609975"/>
          <p14:tracePt t="9618" x="930275" y="3529013"/>
          <p14:tracePt t="9629" x="993775" y="3441700"/>
          <p14:tracePt t="9640" x="1058863" y="3352800"/>
          <p14:tracePt t="9651" x="1114425" y="3297238"/>
          <p14:tracePt t="9663" x="1211263" y="3232150"/>
          <p14:tracePt t="9673" x="1314450" y="3184525"/>
          <p14:tracePt t="9686" x="1435100" y="3144838"/>
          <p14:tracePt t="9696" x="1500188" y="3128963"/>
          <p14:tracePt t="9705" x="1579563" y="3119438"/>
          <p14:tracePt t="9720" x="1627188" y="3119438"/>
          <p14:tracePt t="9730" x="1652588" y="3119438"/>
          <p14:tracePt t="9741" x="1660525" y="3128963"/>
          <p14:tracePt t="9753" x="1668463" y="3136900"/>
          <p14:tracePt t="9764" x="1668463" y="3144838"/>
          <p14:tracePt t="9775" x="1668463" y="3152775"/>
          <p14:tracePt t="9786" x="1668463" y="3168650"/>
          <p14:tracePt t="9798" x="1668463" y="3184525"/>
          <p14:tracePt t="9807" x="1668463" y="3216275"/>
          <p14:tracePt t="9820" x="1668463" y="3232150"/>
          <p14:tracePt t="9831" x="1668463" y="3240088"/>
          <p14:tracePt t="9842" x="1668463" y="3248025"/>
          <p14:tracePt t="10044" x="1668463" y="3255963"/>
          <p14:tracePt t="10056" x="1668463" y="3271838"/>
          <p14:tracePt t="10068" x="1660525" y="3313113"/>
          <p14:tracePt t="10079" x="1652588" y="3344863"/>
          <p14:tracePt t="10090" x="1644650" y="3376613"/>
          <p14:tracePt t="10101" x="1635125" y="3408363"/>
          <p14:tracePt t="10113" x="1627188" y="3457575"/>
          <p14:tracePt t="10123" x="1619250" y="3489325"/>
          <p14:tracePt t="10136" x="1619250" y="3505200"/>
          <p14:tracePt t="10146" x="1619250" y="3513138"/>
          <p14:tracePt t="10157" x="1611313" y="3521075"/>
          <p14:tracePt t="10169" x="1611313" y="3529013"/>
          <p14:tracePt t="10180" x="1611313" y="3536950"/>
          <p14:tracePt t="10191" x="1603375" y="3536950"/>
          <p14:tracePt t="10203" x="1595438" y="3544888"/>
          <p14:tracePt t="10214" x="1587500" y="3544888"/>
          <p14:tracePt t="10236" x="1579563" y="3544888"/>
          <p14:tracePt t="10281" x="1571625" y="3552825"/>
          <p14:tracePt t="10315" x="1563688" y="3560763"/>
          <p14:tracePt t="10495" x="1563688" y="3552825"/>
          <p14:tracePt t="10562" x="1555750" y="3552825"/>
          <p14:tracePt t="10586" x="1547813" y="3552825"/>
          <p14:tracePt t="10619" x="1539875" y="3552825"/>
          <p14:tracePt t="10709" x="1539875" y="3544888"/>
          <p14:tracePt t="10753" x="1531938" y="3544888"/>
          <p14:tracePt t="10810" x="1524000" y="3544888"/>
          <p14:tracePt t="10844" x="1516063" y="3536950"/>
          <p14:tracePt t="10877" x="1508125" y="3529013"/>
          <p14:tracePt t="10888" x="1500188" y="3529013"/>
          <p14:tracePt t="10900" x="1500188" y="3521075"/>
          <p14:tracePt t="10911" x="1492250" y="3521075"/>
          <p14:tracePt t="10932" x="1492250" y="3513138"/>
          <p14:tracePt t="11091" x="1492250" y="3521075"/>
          <p14:tracePt t="11113" x="1492250" y="3529013"/>
          <p14:tracePt t="11136" x="1492250" y="3536950"/>
          <p14:tracePt t="11158" x="1492250" y="3544888"/>
          <p14:tracePt t="11181" x="1508125" y="3544888"/>
          <p14:tracePt t="11192" x="1531938" y="3544888"/>
          <p14:tracePt t="11203" x="1563688" y="3544888"/>
          <p14:tracePt t="11215" x="1627188" y="3544888"/>
          <p14:tracePt t="11226" x="1747838" y="3544888"/>
          <p14:tracePt t="11237" x="1836738" y="3544888"/>
          <p14:tracePt t="11248" x="1876425" y="3544888"/>
          <p14:tracePt t="11260" x="1892300" y="3544888"/>
          <p14:tracePt t="11271" x="1900238" y="3544888"/>
          <p14:tracePt t="11283" x="1908175" y="3544888"/>
          <p14:tracePt t="11305" x="1908175" y="3536950"/>
          <p14:tracePt t="11316" x="1908175" y="3529013"/>
          <p14:tracePt t="11327" x="1908175" y="3521075"/>
          <p14:tracePt t="11338" x="1916113" y="3505200"/>
          <p14:tracePt t="11350" x="1916113" y="3497263"/>
          <p14:tracePt t="11361" x="1924050" y="3473450"/>
          <p14:tracePt t="11372" x="1931988" y="3457575"/>
          <p14:tracePt t="11384" x="1939925" y="3449638"/>
          <p14:tracePt t="11395" x="1939925" y="3433763"/>
          <p14:tracePt t="11406" x="1939925" y="3416300"/>
          <p14:tracePt t="11416" x="1939925" y="3408363"/>
          <p14:tracePt t="11429" x="1931988" y="3392488"/>
          <p14:tracePt t="11440" x="1924050" y="3376613"/>
          <p14:tracePt t="11452" x="1908175" y="3352800"/>
          <p14:tracePt t="11463" x="1900238" y="3321050"/>
          <p14:tracePt t="11473" x="1884363" y="3289300"/>
          <p14:tracePt t="11486" x="1868488" y="3248025"/>
          <p14:tracePt t="11496" x="1852613" y="3208338"/>
          <p14:tracePt t="11507" x="1844675" y="3176588"/>
          <p14:tracePt t="11520" x="1836738" y="3152775"/>
          <p14:tracePt t="11532" x="1828800" y="3119438"/>
          <p14:tracePt t="11541" x="1820863" y="3095625"/>
          <p14:tracePt t="11553" x="1812925" y="3087688"/>
          <p14:tracePt t="11565" x="1812925" y="3071813"/>
          <p14:tracePt t="11575" x="1804988" y="3055938"/>
          <p14:tracePt t="11586" x="1795463" y="3040063"/>
          <p14:tracePt t="11598" x="1787525" y="3024188"/>
          <p14:tracePt t="11608" x="1763713" y="3008313"/>
          <p14:tracePt t="11620" x="1731963" y="3000375"/>
          <p14:tracePt t="11631" x="1716088" y="2992438"/>
          <p14:tracePt t="11642" x="1700213" y="2984500"/>
          <p14:tracePt t="11653" x="1684338" y="2976563"/>
          <p14:tracePt t="11665" x="1676400" y="2976563"/>
          <p14:tracePt t="11676" x="1668463" y="2976563"/>
          <p14:tracePt t="11699" x="1660525" y="2967038"/>
          <p14:tracePt t="11710" x="1644650" y="2967038"/>
          <p14:tracePt t="11721" x="1619250" y="2967038"/>
          <p14:tracePt t="11733" x="1595438" y="2967038"/>
          <p14:tracePt t="11744" x="1571625" y="2967038"/>
          <p14:tracePt t="11753" x="1547813" y="2967038"/>
          <p14:tracePt t="11765" x="1531938" y="2967038"/>
          <p14:tracePt t="11777" x="1508125" y="2976563"/>
          <p14:tracePt t="11788" x="1474788" y="2976563"/>
          <p14:tracePt t="11800" x="1443038" y="2984500"/>
          <p14:tracePt t="11812" x="1427163" y="2992438"/>
          <p14:tracePt t="11822" x="1411288" y="2992438"/>
          <p14:tracePt t="11833" x="1403350" y="3000375"/>
          <p14:tracePt t="11845" x="1387475" y="3008313"/>
          <p14:tracePt t="11855" x="1379538" y="3024188"/>
          <p14:tracePt t="11867" x="1363663" y="3048000"/>
          <p14:tracePt t="11878" x="1355725" y="3063875"/>
          <p14:tracePt t="11890" x="1355725" y="3095625"/>
          <p14:tracePt t="11901" x="1355725" y="3119438"/>
          <p14:tracePt t="11912" x="1355725" y="3144838"/>
          <p14:tracePt t="11923" x="1355725" y="3176588"/>
          <p14:tracePt t="11936" x="1355725" y="3200400"/>
          <p14:tracePt t="11944" x="1355725" y="3224213"/>
          <p14:tracePt t="11955" x="1355725" y="3232150"/>
          <p14:tracePt t="11967" x="1355725" y="3263900"/>
          <p14:tracePt t="11978" x="1371600" y="3289300"/>
          <p14:tracePt t="11989" x="1387475" y="3321050"/>
          <p14:tracePt t="12001" x="1395413" y="3360738"/>
          <p14:tracePt t="12012" x="1419225" y="3408363"/>
          <p14:tracePt t="12023" x="1435100" y="3457575"/>
          <p14:tracePt t="12034" x="1450975" y="3489325"/>
          <p14:tracePt t="12046" x="1458913" y="3513138"/>
          <p14:tracePt t="12057" x="1474788" y="3544888"/>
          <p14:tracePt t="12069" x="1482725" y="3560763"/>
          <p14:tracePt t="12079" x="1482725" y="3576638"/>
          <p14:tracePt t="12091" x="1482725" y="3586163"/>
          <p14:tracePt t="12103" x="1482725" y="3594100"/>
          <p14:tracePt t="12114" x="1482725" y="3602038"/>
          <p14:tracePt t="12124" x="1492250" y="3602038"/>
          <p14:tracePt t="12136" x="1492250" y="3609975"/>
          <p14:tracePt t="12147" x="1500188" y="3617913"/>
          <p14:tracePt t="12159" x="1508125" y="3617913"/>
          <p14:tracePt t="12170" x="1516063" y="3625850"/>
          <p14:tracePt t="12181" x="1531938" y="3625850"/>
          <p14:tracePt t="12194" x="1539875" y="3625850"/>
          <p14:tracePt t="12205" x="1547813" y="3625850"/>
          <p14:tracePt t="12216" x="1555750" y="3625850"/>
          <p14:tracePt t="12227" x="1571625" y="3625850"/>
          <p14:tracePt t="12238" x="1579563" y="3625850"/>
          <p14:tracePt t="12250" x="1587500" y="3617913"/>
          <p14:tracePt t="12261" x="1603375" y="3609975"/>
          <p14:tracePt t="12272" x="1652588" y="3586163"/>
          <p14:tracePt t="12283" x="1724025" y="3544888"/>
          <p14:tracePt t="12295" x="1828800" y="3497263"/>
          <p14:tracePt t="12306" x="1892300" y="3457575"/>
          <p14:tracePt t="12319" x="1947863" y="3408363"/>
          <p14:tracePt t="12329" x="1989138" y="3384550"/>
          <p14:tracePt t="12340" x="2005013" y="3360738"/>
          <p14:tracePt t="12352" x="2012950" y="3344863"/>
          <p14:tracePt t="12363" x="2020888" y="3321050"/>
          <p14:tracePt t="12373" x="2020888" y="3305175"/>
          <p14:tracePt t="12386" x="2020888" y="3289300"/>
          <p14:tracePt t="12396" x="2020888" y="3271838"/>
          <p14:tracePt t="12407" x="2020888" y="3255963"/>
          <p14:tracePt t="12420" x="2012950" y="3232150"/>
          <p14:tracePt t="12430" x="2012950" y="3208338"/>
          <p14:tracePt t="12441" x="2012950" y="3184525"/>
          <p14:tracePt t="12453" x="2012950" y="3152775"/>
          <p14:tracePt t="12464" x="2005013" y="3119438"/>
          <p14:tracePt t="12475" x="2005013" y="3095625"/>
          <p14:tracePt t="12486" x="1989138" y="3063875"/>
          <p14:tracePt t="12498" x="1981200" y="3048000"/>
          <p14:tracePt t="12508" x="1981200" y="3024188"/>
          <p14:tracePt t="12520" x="1973263" y="3016250"/>
          <p14:tracePt t="12531" x="1965325" y="3008313"/>
          <p14:tracePt t="12543" x="1947863" y="3000375"/>
          <p14:tracePt t="12555" x="1931988" y="2992438"/>
          <p14:tracePt t="12565" x="1924050" y="2992438"/>
          <p14:tracePt t="12575" x="1908175" y="2992438"/>
          <p14:tracePt t="12588" x="1900238" y="2992438"/>
          <p14:tracePt t="12599" x="1892300" y="2992438"/>
          <p14:tracePt t="12621" x="1884363" y="2992438"/>
          <p14:tracePt t="12633" x="1876425" y="2992438"/>
          <p14:tracePt t="12644" x="1852613" y="2992438"/>
          <p14:tracePt t="12655" x="1836738" y="2992438"/>
          <p14:tracePt t="12666" x="1804988" y="2992438"/>
          <p14:tracePt t="12675" x="1795463" y="2992438"/>
          <p14:tracePt t="12687" x="1787525" y="2992438"/>
          <p14:tracePt t="12698" x="1779588" y="2992438"/>
          <p14:tracePt t="12709" x="1771650" y="3000375"/>
          <p14:tracePt t="12721" x="1763713" y="3000375"/>
          <p14:tracePt t="12732" x="1755775" y="3000375"/>
          <p14:tracePt t="12743" x="1755775" y="3008313"/>
          <p14:tracePt t="12765" x="1747838" y="3008313"/>
          <p14:tracePt t="12777" x="1739900" y="3008313"/>
          <p14:tracePt t="12788" x="1731963" y="3008313"/>
          <p14:tracePt t="12799" x="1716088" y="3008313"/>
          <p14:tracePt t="12822" x="1700213" y="3008313"/>
          <p14:tracePt t="12833" x="1692275" y="3008313"/>
          <p14:tracePt t="12844" x="1676400" y="3016250"/>
          <p14:tracePt t="12856" x="1668463" y="3016250"/>
          <p14:tracePt t="12867" x="1668463" y="3024188"/>
          <p14:tracePt t="13408" x="1668463" y="3032125"/>
          <p14:tracePt t="13431" x="1668463" y="3040063"/>
          <p14:tracePt t="13453" x="1676400" y="3048000"/>
          <p14:tracePt t="13465" x="1676400" y="3055938"/>
          <p14:tracePt t="13476" x="1684338" y="3063875"/>
          <p14:tracePt t="13488" x="1684338" y="3071813"/>
          <p14:tracePt t="13499" x="1692275" y="3087688"/>
          <p14:tracePt t="13511" x="1700213" y="3103563"/>
          <p14:tracePt t="13521" x="1716088" y="3136900"/>
          <p14:tracePt t="13532" x="1724025" y="3160713"/>
          <p14:tracePt t="13545" x="1747838" y="3192463"/>
          <p14:tracePt t="13555" x="1763713" y="3232150"/>
          <p14:tracePt t="13566" x="1804988" y="3271838"/>
          <p14:tracePt t="13578" x="1852613" y="3297238"/>
          <p14:tracePt t="13588" x="1892300" y="3336925"/>
          <p14:tracePt t="13598" x="1924050" y="3360738"/>
          <p14:tracePt t="13611" x="1939925" y="3392488"/>
          <p14:tracePt t="13622" x="1957388" y="3408363"/>
          <p14:tracePt t="13633" x="1973263" y="3424238"/>
          <p14:tracePt t="13645" x="1981200" y="3441700"/>
          <p14:tracePt t="13656" x="1981200" y="3457575"/>
          <p14:tracePt t="13668" x="1989138" y="3457575"/>
          <p14:tracePt t="13679" x="1989138" y="3465513"/>
          <p14:tracePt t="13690" x="1997075" y="3465513"/>
          <p14:tracePt t="13712" x="1997075" y="3473450"/>
          <p14:tracePt t="13723" x="2005013" y="3473450"/>
          <p14:tracePt t="13757" x="2005013" y="3481388"/>
          <p14:tracePt t="13881" x="2012950" y="3481388"/>
          <p14:tracePt t="13892" x="2028825" y="3489325"/>
          <p14:tracePt t="13903" x="2060575" y="3497263"/>
          <p14:tracePt t="13915" x="2068513" y="3497263"/>
          <p14:tracePt t="13926" x="2092325" y="3505200"/>
          <p14:tracePt t="13937" x="2117725" y="3513138"/>
          <p14:tracePt t="13949" x="2165350" y="3521075"/>
          <p14:tracePt t="13960" x="2205038" y="3529013"/>
          <p14:tracePt t="13971" x="2228850" y="3529013"/>
          <p14:tracePt t="13983" x="2244725" y="3536950"/>
          <p14:tracePt t="13994" x="2252663" y="3536950"/>
          <p14:tracePt t="14196" x="2260600" y="3544888"/>
          <p14:tracePt t="14207" x="2293938" y="3552825"/>
          <p14:tracePt t="14220" x="2325688" y="3568700"/>
          <p14:tracePt t="14230" x="2341563" y="3586163"/>
          <p14:tracePt t="14241" x="2381250" y="3602038"/>
          <p14:tracePt t="14253" x="2413000" y="3625850"/>
          <p14:tracePt t="14264" x="2430463" y="3633788"/>
          <p14:tracePt t="14275" x="2438400" y="3641725"/>
          <p14:tracePt t="14320" x="2446338" y="3641725"/>
          <p14:tracePt t="14331" x="2454275" y="3641725"/>
          <p14:tracePt t="14342" x="2462213" y="3649663"/>
          <p14:tracePt t="14354" x="2470150" y="3657600"/>
          <p14:tracePt t="14376" x="2470150" y="3665538"/>
          <p14:tracePt t="14387" x="2478088" y="3665538"/>
          <p14:tracePt t="14399" x="2478088" y="3673475"/>
          <p14:tracePt t="14421" x="2486025" y="3673475"/>
          <p14:tracePt t="14455" x="2478088" y="3665538"/>
          <p14:tracePt t="21039" x="2486025" y="3665538"/>
          <p14:tracePt t="21048" x="2486025" y="3673475"/>
          <p14:tracePt t="21058" x="2486025" y="3689350"/>
          <p14:tracePt t="21070" x="2486025" y="3713163"/>
          <p14:tracePt t="21081" x="2486025" y="3762375"/>
          <p14:tracePt t="21092" x="2486025" y="3849688"/>
          <p14:tracePt t="21104" x="2486025" y="3938588"/>
          <p14:tracePt t="21115" x="2486025" y="4002088"/>
          <p14:tracePt t="21126" x="2446338" y="4114800"/>
          <p14:tracePt t="21137" x="2381250" y="4251325"/>
          <p14:tracePt t="21149" x="2309813" y="4387850"/>
          <p14:tracePt t="21160" x="2270125" y="4483100"/>
          <p14:tracePt t="21170" x="2205038" y="4603750"/>
          <p14:tracePt t="21183" x="2149475" y="4708525"/>
          <p14:tracePt t="21194" x="2117725" y="4772025"/>
          <p14:tracePt t="21205" x="2068513" y="4837113"/>
          <p14:tracePt t="21216" x="2036763" y="4876800"/>
          <p14:tracePt t="21227" x="2020888" y="4892675"/>
          <p14:tracePt t="21238" x="2012950" y="4900613"/>
          <p14:tracePt t="21250" x="2005013" y="4900613"/>
          <p14:tracePt t="21261" x="1989138" y="4900613"/>
          <p14:tracePt t="21273" x="1957388" y="4884738"/>
          <p14:tracePt t="21284" x="1939925" y="4876800"/>
          <p14:tracePt t="21295" x="1868488" y="4837113"/>
          <p14:tracePt t="21306" x="1771650" y="4795838"/>
          <p14:tracePt t="21318" x="1627188" y="4732338"/>
          <p14:tracePt t="21329" x="1563688" y="4700588"/>
          <p14:tracePt t="21340" x="1516063" y="4660900"/>
          <p14:tracePt t="21351" x="1516063" y="4652963"/>
          <p14:tracePt t="21363" x="1524000" y="4643438"/>
          <p14:tracePt t="21373" x="1531938" y="4643438"/>
          <p14:tracePt t="21383" x="1539875" y="4643438"/>
          <p14:tracePt t="21395" x="1547813" y="4643438"/>
          <p14:tracePt t="21408" x="1595438" y="4635500"/>
          <p14:tracePt t="21420" x="1644650" y="4635500"/>
          <p14:tracePt t="21432" x="1787525" y="4611688"/>
          <p14:tracePt t="21441" x="2028825" y="4564063"/>
          <p14:tracePt t="21453" x="2278063" y="4516438"/>
          <p14:tracePt t="21465" x="2381250" y="4483100"/>
          <p14:tracePt t="21475" x="2430463" y="4467225"/>
          <p14:tracePt t="21486" x="2454275" y="4451350"/>
          <p14:tracePt t="21498" x="2470150" y="4435475"/>
          <p14:tracePt t="21509" x="2486025" y="4435475"/>
          <p14:tracePt t="21520" x="2501900" y="4435475"/>
          <p14:tracePt t="21531" x="2517775" y="4427538"/>
          <p14:tracePt t="21543" x="2557463" y="4427538"/>
          <p14:tracePt t="21554" x="2598738" y="4427538"/>
          <p14:tracePt t="21565" x="2646363" y="4427538"/>
          <p14:tracePt t="21576" x="2662238" y="4427538"/>
          <p14:tracePt t="21586" x="2678113" y="4435475"/>
          <p14:tracePt t="21610" x="2686050" y="4435475"/>
          <p14:tracePt t="21655" x="2654300" y="4427538"/>
          <p14:tracePt t="21666" x="2598738" y="4427538"/>
          <p14:tracePt t="21677" x="2478088" y="4427538"/>
          <p14:tracePt t="21687" x="2381250" y="4427538"/>
          <p14:tracePt t="21700" x="2181225" y="4427538"/>
          <p14:tracePt t="21712" x="1981200" y="4427538"/>
          <p14:tracePt t="21722" x="1860550" y="4427538"/>
          <p14:tracePt t="21734" x="1844675" y="4419600"/>
          <p14:tracePt t="21743" x="1836738" y="4419600"/>
          <p14:tracePt t="21756" x="1828800" y="4411663"/>
          <p14:tracePt t="21768" x="1820863" y="4403725"/>
          <p14:tracePt t="21779" x="1820863" y="4395788"/>
          <p14:tracePt t="21801" x="1828800" y="4387850"/>
          <p14:tracePt t="21813" x="1852613" y="4387850"/>
          <p14:tracePt t="21823" x="1884363" y="4387850"/>
          <p14:tracePt t="21836" x="1947863" y="4387850"/>
          <p14:tracePt t="21846" x="2020888" y="4387850"/>
          <p14:tracePt t="21858" x="2084388" y="4395788"/>
          <p14:tracePt t="21868" x="2125663" y="4395788"/>
          <p14:tracePt t="21880" x="2157413" y="4395788"/>
          <p14:tracePt t="21890" x="2165350" y="4395788"/>
          <p14:tracePt t="22015" x="2165350" y="4403725"/>
          <p14:tracePt t="22105" x="2189163" y="4395788"/>
          <p14:tracePt t="22116" x="2293938" y="4371975"/>
          <p14:tracePt t="22127" x="2405063" y="4356100"/>
          <p14:tracePt t="22139" x="2598738" y="4348163"/>
          <p14:tracePt t="22150" x="2638425" y="4348163"/>
          <p14:tracePt t="22162" x="2654300" y="4338638"/>
          <p14:tracePt t="22171" x="2670175" y="4330700"/>
          <p14:tracePt t="22184" x="2767013" y="4314825"/>
          <p14:tracePt t="22195" x="2935288" y="4306888"/>
          <p14:tracePt t="22206" x="3071813" y="4298950"/>
          <p14:tracePt t="22217" x="3103563" y="4283075"/>
          <p14:tracePt t="22229" x="3135313" y="4275138"/>
          <p14:tracePt t="22240" x="3143250" y="4259263"/>
          <p14:tracePt t="22251" x="3151188" y="4259263"/>
          <p14:tracePt t="22274" x="3143250" y="4259263"/>
          <p14:tracePt t="22286" x="3143250" y="4251325"/>
          <p14:tracePt t="22364" x="3135313" y="4259263"/>
          <p14:tracePt t="22375" x="3127375" y="4259263"/>
          <p14:tracePt t="22476" x="3135313" y="4259263"/>
          <p14:tracePt t="22488" x="3151188" y="4259263"/>
          <p14:tracePt t="22499" x="3240088" y="4267200"/>
          <p14:tracePt t="22510" x="3455988" y="4283075"/>
          <p14:tracePt t="22521" x="3833813" y="4298950"/>
          <p14:tracePt t="22533" x="4178300" y="4322763"/>
          <p14:tracePt t="22544" x="4675188" y="4356100"/>
          <p14:tracePt t="22555" x="5019675" y="4387850"/>
          <p14:tracePt t="22566" x="5148263" y="4395788"/>
          <p14:tracePt t="22578" x="5219700" y="4403725"/>
          <p14:tracePt t="22589" x="5237163" y="4403725"/>
          <p14:tracePt t="22633" x="5227638" y="4403725"/>
          <p14:tracePt t="22645" x="5187950" y="4403725"/>
          <p14:tracePt t="22656" x="5164138" y="4411663"/>
          <p14:tracePt t="22667" x="5132388" y="4411663"/>
          <p14:tracePt t="22678" x="5075238" y="4419600"/>
          <p14:tracePt t="22690" x="4995863" y="4427538"/>
          <p14:tracePt t="22701" x="4922838" y="4435475"/>
          <p14:tracePt t="22711" x="4803775" y="4435475"/>
          <p14:tracePt t="22723" x="4627563" y="4435475"/>
          <p14:tracePt t="22736" x="4386263" y="4435475"/>
          <p14:tracePt t="22746" x="4178300" y="4435475"/>
          <p14:tracePt t="22757" x="3816350" y="4427538"/>
          <p14:tracePt t="22768" x="3408363" y="4387850"/>
          <p14:tracePt t="22780" x="3095625" y="4371975"/>
          <p14:tracePt t="22791" x="2951163" y="4356100"/>
          <p14:tracePt t="22803" x="2870200" y="4348163"/>
          <p14:tracePt t="22812" x="2870200" y="4338638"/>
          <p14:tracePt t="22904" x="2870200" y="4330700"/>
          <p14:tracePt t="22926" x="2919413" y="4314825"/>
          <p14:tracePt t="22938" x="3055938" y="4298950"/>
          <p14:tracePt t="22948" x="3295650" y="4298950"/>
          <p14:tracePt t="22960" x="3521075" y="4298950"/>
          <p14:tracePt t="22971" x="3624263" y="4298950"/>
          <p14:tracePt t="22983" x="3776663" y="4306888"/>
          <p14:tracePt t="22994" x="3937000" y="4314825"/>
          <p14:tracePt t="23005" x="4025900" y="4322763"/>
          <p14:tracePt t="23016" x="4073525" y="4338638"/>
          <p14:tracePt t="23028" x="4081463" y="4338638"/>
          <p14:tracePt t="23061" x="4089400" y="4338638"/>
          <p14:tracePt t="23095" x="4097338" y="4338638"/>
          <p14:tracePt t="23106" x="4129088" y="4338638"/>
          <p14:tracePt t="23117" x="4170363" y="4348163"/>
          <p14:tracePt t="23129" x="4194175" y="4348163"/>
          <p14:tracePt t="23140" x="4202113" y="4348163"/>
          <p14:tracePt t="23241" x="4210050" y="4348163"/>
          <p14:tracePt t="23430" x="4233863" y="4348163"/>
          <p14:tracePt t="23443" x="4273550" y="4348163"/>
          <p14:tracePt t="23455" x="4338638" y="4348163"/>
          <p14:tracePt t="23466" x="4386263" y="4348163"/>
          <p14:tracePt t="23478" x="4441825" y="4348163"/>
          <p14:tracePt t="23488" x="4491038" y="4356100"/>
          <p14:tracePt t="23499" x="4570413" y="4356100"/>
          <p14:tracePt t="23510" x="4659313" y="4356100"/>
          <p14:tracePt t="23521" x="4754563" y="4356100"/>
          <p14:tracePt t="23532" x="4851400" y="4364038"/>
          <p14:tracePt t="23544" x="5059363" y="4379913"/>
          <p14:tracePt t="23554" x="5324475" y="4395788"/>
          <p14:tracePt t="23566" x="5645150" y="4435475"/>
          <p14:tracePt t="23577" x="5878513" y="4459288"/>
          <p14:tracePt t="23588" x="6134100" y="4491038"/>
          <p14:tracePt t="23599" x="6302375" y="4516438"/>
          <p14:tracePt t="23611" x="6383338" y="4524375"/>
          <p14:tracePt t="23622" x="6407150" y="4524375"/>
          <p14:tracePt t="23633" x="6430963" y="4532313"/>
          <p14:tracePt t="23678" x="6438900" y="4532313"/>
          <p14:tracePt t="23723" x="6430963" y="4540250"/>
          <p14:tracePt t="23734" x="6423025" y="4548188"/>
          <p14:tracePt t="23746" x="6407150" y="4556125"/>
          <p14:tracePt t="23757" x="6399213" y="4564063"/>
          <p14:tracePt t="23770" x="6399213" y="4595813"/>
          <p14:tracePt t="23780" x="6399213" y="4627563"/>
          <p14:tracePt t="23791" x="6415088" y="4692650"/>
          <p14:tracePt t="23803" x="6430963" y="4732338"/>
          <p14:tracePt t="23813" x="6454775" y="4813300"/>
          <p14:tracePt t="23824" x="6496050" y="4900613"/>
          <p14:tracePt t="23837" x="6551613" y="5005388"/>
          <p14:tracePt t="23848" x="6591300" y="5076825"/>
          <p14:tracePt t="23860" x="6630988" y="5181600"/>
          <p14:tracePt t="23871" x="6664325" y="5262563"/>
          <p14:tracePt t="23883" x="6688138" y="5310188"/>
          <p14:tracePt t="23894" x="6704013" y="5357813"/>
          <p14:tracePt t="23905" x="6751638" y="5397500"/>
          <p14:tracePt t="23916" x="6808788" y="5462588"/>
          <p14:tracePt t="23928" x="6864350" y="5510213"/>
          <p14:tracePt t="23938" x="6951663" y="5575300"/>
          <p14:tracePt t="23950" x="7032625" y="5638800"/>
          <p14:tracePt t="23961" x="7113588" y="5702300"/>
          <p14:tracePt t="23973" x="7153275" y="5735638"/>
          <p14:tracePt t="23983" x="7192963" y="5783263"/>
          <p14:tracePt t="23995" x="7232650" y="5815013"/>
          <p14:tracePt t="24007" x="7264400" y="5838825"/>
          <p14:tracePt t="24017" x="7305675" y="5854700"/>
          <p14:tracePt t="24029" x="7385050" y="5862638"/>
          <p14:tracePt t="24039" x="7489825" y="5880100"/>
          <p14:tracePt t="24051" x="7586663" y="5880100"/>
          <p14:tracePt t="24062" x="7626350" y="5872163"/>
          <p14:tracePt t="24074" x="7658100" y="5862638"/>
          <p14:tracePt t="24086" x="7689850" y="5862638"/>
          <p14:tracePt t="24096" x="7713663" y="5838825"/>
          <p14:tracePt t="24108" x="7739063" y="5815013"/>
          <p14:tracePt t="24120" x="7794625" y="5743575"/>
          <p14:tracePt t="24130" x="7899400" y="5654675"/>
          <p14:tracePt t="24141" x="8091488" y="5518150"/>
          <p14:tracePt t="24153" x="8283575" y="5414963"/>
          <p14:tracePt t="24164" x="8491538" y="5310188"/>
          <p14:tracePt t="24173" x="8580438" y="5237163"/>
          <p14:tracePt t="24186" x="8588375" y="5205413"/>
          <p14:tracePt t="24198" x="8580438" y="5189538"/>
          <p14:tracePt t="24208" x="8580438" y="5157788"/>
          <p14:tracePt t="24220" x="8580438" y="5141913"/>
          <p14:tracePt t="24231" x="8572500" y="5118100"/>
          <p14:tracePt t="24242" x="8572500" y="5100638"/>
          <p14:tracePt t="24253" x="8572500" y="5068888"/>
          <p14:tracePt t="24265" x="8580438" y="5060950"/>
          <p14:tracePt t="24276" x="8580438" y="5053013"/>
          <p14:tracePt t="24287" x="8588375" y="5045075"/>
          <p14:tracePt t="24310" x="8580438" y="5045075"/>
          <p14:tracePt t="24355" x="8572500" y="5045075"/>
          <p14:tracePt t="24377" x="8564563" y="5045075"/>
          <p14:tracePt t="24388" x="8556625" y="5045075"/>
          <p14:tracePt t="24400" x="8548688" y="5045075"/>
          <p14:tracePt t="24409" x="8532813" y="5045075"/>
          <p14:tracePt t="24432" x="8499475" y="5037138"/>
          <p14:tracePt t="24437" x="8475663" y="5037138"/>
          <p14:tracePt t="24443" x="8451850" y="5029200"/>
          <p14:tracePt t="24454" x="8443913" y="5029200"/>
          <p14:tracePt t="24511" x="8443913" y="5021263"/>
          <p14:tracePt t="24522" x="8435975" y="5021263"/>
          <p14:tracePt t="24533" x="8396288" y="5013325"/>
          <p14:tracePt t="24544" x="8364538" y="5013325"/>
          <p14:tracePt t="24556" x="8364538" y="5005388"/>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oMath>
                </a14:m>
                <a:r>
                  <a:rPr lang="ar-AE" dirty="0"/>
                  <a:t> </a:t>
                </a:r>
                <a:r>
                  <a:rPr lang="en-US" dirty="0"/>
                  <a:t>is the mean of the data belonging to group </a:t>
                </a:r>
                <a14:m>
                  <m:oMath xmlns:m="http://schemas.openxmlformats.org/officeDocument/2006/math">
                    <m:r>
                      <a:rPr lang="en-US">
                        <a:latin typeface="Cambria Math" panose="02040503050406030204" pitchFamily="18" charset="0"/>
                      </a:rPr>
                      <m:t>𝑖</m:t>
                    </m:r>
                  </m:oMath>
                </a14:m>
                <a:r>
                  <a:rPr lang="en-US" dirty="0"/>
                  <a:t>.</a:t>
                </a: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14:m>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a14:m>
                <a:r>
                  <a:rPr lang="ar-AE" dirty="0"/>
                  <a:t> </a:t>
                </a:r>
                <a:r>
                  <a:rPr lang="en-US" dirty="0"/>
                  <a:t>is the “between groups sum of squares” </a:t>
                </a:r>
                <a14:m>
                  <m:oMath xmlns:m="http://schemas.openxmlformats.org/officeDocument/2006/math">
                    <m:r>
                      <a:rPr lang="en-US">
                        <a:latin typeface="Cambria Math" panose="02040503050406030204" pitchFamily="18" charset="0"/>
                      </a:rPr>
                      <m:t>𝑆</m:t>
                    </m:r>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𝐵</m:t>
                        </m:r>
                      </m:sub>
                    </m:sSub>
                  </m:oMath>
                </a14:m>
                <a:r>
                  <a:rPr lang="ar-AE" dirty="0"/>
                  <a:t>.</a:t>
                </a:r>
                <a:endParaRPr lang="en-US" dirty="0"/>
              </a:p>
              <a:p>
                <a:pPr marL="0" indent="0">
                  <a:buNone/>
                </a:pPr>
                <a:endParaRPr lang="en-US" dirty="0"/>
              </a:p>
              <a:p>
                <a:pPr marL="0" indent="0">
                  <a:buNone/>
                </a:pPr>
                <a:r>
                  <a:rPr lang="en-US" dirty="0"/>
                  <a:t>This is the deviation of the data from the overall mean that is explained by the grouping variable </a:t>
                </a:r>
                <a14:m>
                  <m:oMath xmlns:m="http://schemas.openxmlformats.org/officeDocument/2006/math">
                    <m:r>
                      <a:rPr lang="en-US">
                        <a:latin typeface="Cambria Math" panose="02040503050406030204" pitchFamily="18" charset="0"/>
                      </a:rPr>
                      <m:t>𝑖</m:t>
                    </m:r>
                  </m:oMath>
                </a14:m>
                <a:r>
                  <a:rPr lang="en-US" dirty="0"/>
                  <a:t>.</a:t>
                </a:r>
              </a:p>
              <a:p>
                <a:pPr marL="0" indent="0">
                  <a:buNone/>
                </a:pPr>
                <a:endParaRPr lang="en-US" dirty="0"/>
              </a:p>
              <a:p>
                <a:pPr marL="0" indent="0">
                  <a:buNone/>
                </a:pPr>
                <a:r>
                  <a:rPr lang="en-US" dirty="0"/>
                  <a:t>Basic ANOVA assumes that there are </a:t>
                </a:r>
                <a14:m>
                  <m:oMath xmlns:m="http://schemas.openxmlformats.org/officeDocument/2006/math">
                    <m:r>
                      <a:rPr lang="en-US">
                        <a:latin typeface="Cambria Math" panose="02040503050406030204" pitchFamily="18" charset="0"/>
                      </a:rPr>
                      <m:t>𝐽</m:t>
                    </m:r>
                  </m:oMath>
                </a14:m>
                <a:r>
                  <a:rPr lang="en-US" dirty="0"/>
                  <a:t> samples in each group </a:t>
                </a:r>
                <a14:m>
                  <m:oMath xmlns:m="http://schemas.openxmlformats.org/officeDocument/2006/math">
                    <m:r>
                      <a:rPr lang="en-US">
                        <a:latin typeface="Cambria Math" panose="02040503050406030204" pitchFamily="18" charset="0"/>
                      </a:rPr>
                      <m:t>𝑖</m:t>
                    </m:r>
                  </m:oMath>
                </a14:m>
                <a:r>
                  <a:rPr lang="en-US" dirty="0"/>
                  <a:t>. Therefore, if each sample </a:t>
                </a:r>
                <a14:m>
                  <m:oMath xmlns:m="http://schemas.openxmlformats.org/officeDocument/2006/math">
                    <m:r>
                      <a:rPr lang="en-US">
                        <a:latin typeface="Cambria Math" panose="02040503050406030204" pitchFamily="18" charset="0"/>
                      </a:rPr>
                      <m:t>𝑗</m:t>
                    </m:r>
                  </m:oMath>
                </a14:m>
                <a:r>
                  <a:rPr lang="en-US" dirty="0"/>
                  <a:t> in each group </a:t>
                </a:r>
                <a14:m>
                  <m:oMath xmlns:m="http://schemas.openxmlformats.org/officeDocument/2006/math">
                    <m:r>
                      <a:rPr lang="en-US">
                        <a:latin typeface="Cambria Math" panose="02040503050406030204" pitchFamily="18" charset="0"/>
                      </a:rPr>
                      <m:t>𝑖</m:t>
                    </m:r>
                  </m:oMath>
                </a14:m>
                <a:r>
                  <a:rPr lang="en-US" dirty="0"/>
                  <a:t> had no deviation from the group mean, the total sum of squares would equal the sum of </a:t>
                </a:r>
                <a14:m>
                  <m:oMath xmlns:m="http://schemas.openxmlformats.org/officeDocument/2006/math">
                    <m:r>
                      <a:rPr lang="en-US">
                        <a:latin typeface="Cambria Math" panose="02040503050406030204" pitchFamily="18" charset="0"/>
                      </a:rPr>
                      <m:t>𝐽</m:t>
                    </m:r>
                  </m:oMath>
                </a14:m>
                <a:r>
                  <a:rPr lang="en-US" dirty="0"/>
                  <a:t> times the squared deviation of each group mean from the overall mean.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r="-868"/>
                </a:stretch>
              </a:blipFill>
            </p:spPr>
            <p:txBody>
              <a:bodyPr/>
              <a:lstStyle/>
              <a:p>
                <a:r>
                  <a:rPr lang="en-US">
                    <a:noFill/>
                  </a:rPr>
                  <a:t> </a:t>
                </a:r>
              </a:p>
            </p:txBody>
          </p:sp>
        </mc:Fallback>
      </mc:AlternateContent>
    </p:spTree>
    <p:extLst>
      <p:ext uri="{BB962C8B-B14F-4D97-AF65-F5344CB8AC3E}">
        <p14:creationId xmlns:p14="http://schemas.microsoft.com/office/powerpoint/2010/main" val="1705986502"/>
      </p:ext>
    </p:extLst>
  </p:cSld>
  <p:clrMapOvr>
    <a:masterClrMapping/>
  </p:clrMapOvr>
  <mc:AlternateContent xmlns:mc="http://schemas.openxmlformats.org/markup-compatibility/2006" xmlns:p14="http://schemas.microsoft.com/office/powerpoint/2010/main">
    <mc:Choice Requires="p14">
      <p:transition spd="slow" p14:dur="2000" advTm="95800"/>
    </mc:Choice>
    <mc:Fallback xmlns="">
      <p:transition spd="slow" advTm="95800"/>
    </mc:Fallback>
  </mc:AlternateContent>
  <p:extLst>
    <p:ext uri="{3A86A75C-4F4B-4683-9AE1-C65F6400EC91}">
      <p14:laserTraceLst xmlns:p14="http://schemas.microsoft.com/office/powerpoint/2010/main">
        <p14:tracePtLst>
          <p14:tracePt t="9451" x="8364538" y="5013325"/>
          <p14:tracePt t="9454" x="8355013" y="5013325"/>
          <p14:tracePt t="9468" x="8347075" y="5013325"/>
          <p14:tracePt t="9477" x="8323263" y="5005388"/>
          <p14:tracePt t="9488" x="8299450" y="4997450"/>
          <p14:tracePt t="9500" x="8267700" y="4989513"/>
          <p14:tracePt t="9511" x="8220075" y="4965700"/>
          <p14:tracePt t="9522" x="8178800" y="4940300"/>
          <p14:tracePt t="9534" x="8123238" y="4916488"/>
          <p14:tracePt t="9545" x="8075613" y="4884738"/>
          <p14:tracePt t="9556" x="7970838" y="4837113"/>
          <p14:tracePt t="9568" x="7866063" y="4787900"/>
          <p14:tracePt t="9578" x="7747000" y="4732338"/>
          <p14:tracePt t="9588" x="7689850" y="4700588"/>
          <p14:tracePt t="9600" x="7610475" y="4660900"/>
          <p14:tracePt t="9610" x="7537450" y="4619625"/>
          <p14:tracePt t="9622" x="7458075" y="4579938"/>
          <p14:tracePt t="9633" x="7361238" y="4548188"/>
          <p14:tracePt t="9644" x="7145338" y="4483100"/>
          <p14:tracePt t="9655" x="6816725" y="4419600"/>
          <p14:tracePt t="9667" x="6470650" y="4364038"/>
          <p14:tracePt t="9678" x="6262688" y="4330700"/>
          <p14:tracePt t="9689" x="6038850" y="4298950"/>
          <p14:tracePt t="9700" x="5878513" y="4283075"/>
          <p14:tracePt t="9712" x="5734050" y="4267200"/>
          <p14:tracePt t="9723" x="5605463" y="4259263"/>
          <p14:tracePt t="9734" x="5372100" y="4211638"/>
          <p14:tracePt t="9745" x="5011738" y="4146550"/>
          <p14:tracePt t="9756" x="4643438" y="4098925"/>
          <p14:tracePt t="9768" x="4418013" y="4075113"/>
          <p14:tracePt t="9780" x="4178300" y="4051300"/>
          <p14:tracePt t="9790" x="4002088" y="4033838"/>
          <p14:tracePt t="9801" x="3792538" y="3986213"/>
          <p14:tracePt t="9815" x="3632200" y="3970338"/>
          <p14:tracePt t="9826" x="3384550" y="3946525"/>
          <p14:tracePt t="9837" x="3119438" y="3898900"/>
          <p14:tracePt t="9850" x="2935288" y="3881438"/>
          <p14:tracePt t="9860" x="2838450" y="3865563"/>
          <p14:tracePt t="9871" x="2709863" y="3857625"/>
          <p14:tracePt t="9883" x="2582863" y="3849688"/>
          <p14:tracePt t="9892" x="2493963" y="3841750"/>
          <p14:tracePt t="9904" x="2430463" y="3833813"/>
          <p14:tracePt t="9917" x="2413000" y="3833813"/>
          <p14:tracePt t="9927" x="2405063" y="3833813"/>
          <p14:tracePt t="9950" x="2397125" y="3825875"/>
          <p14:tracePt t="9972" x="2389188" y="3825875"/>
          <p14:tracePt t="10004" x="2389188" y="3833813"/>
          <p14:tracePt t="10071" x="2381250" y="3833813"/>
          <p14:tracePt t="10083" x="2349500" y="3833813"/>
          <p14:tracePt t="10094" x="2173288" y="3833813"/>
          <p14:tracePt t="10105" x="1908175" y="3817938"/>
          <p14:tracePt t="10116" x="1676400" y="3810000"/>
          <p14:tracePt t="10128" x="1403350" y="3778250"/>
          <p14:tracePt t="10139" x="1219200" y="3754438"/>
          <p14:tracePt t="10150" x="1066800" y="3729038"/>
          <p14:tracePt t="10162" x="1001713" y="3713163"/>
          <p14:tracePt t="10173" x="962025" y="3697288"/>
          <p14:tracePt t="10184" x="954088" y="3681413"/>
          <p14:tracePt t="10195" x="938213" y="3673475"/>
          <p14:tracePt t="10206" x="914400" y="3673475"/>
          <p14:tracePt t="10220" x="898525" y="3665538"/>
          <p14:tracePt t="10230" x="882650" y="3657600"/>
          <p14:tracePt t="10242" x="874713" y="3657600"/>
          <p14:tracePt t="10253" x="866775" y="3649663"/>
          <p14:tracePt t="10297" x="866775" y="3641725"/>
          <p14:tracePt t="10354" x="866775" y="3633788"/>
          <p14:tracePt t="10367" x="874713" y="3633788"/>
          <p14:tracePt t="10422" x="866775" y="3633788"/>
          <p14:tracePt t="10433" x="866775" y="3625850"/>
          <p14:tracePt t="10444" x="866775" y="3617913"/>
          <p14:tracePt t="10456" x="866775" y="3602038"/>
          <p14:tracePt t="10467" x="874713" y="3594100"/>
          <p14:tracePt t="10479" x="874713" y="3586163"/>
          <p14:tracePt t="10489" x="882650" y="3586163"/>
          <p14:tracePt t="10501" x="898525" y="3576638"/>
          <p14:tracePt t="10512" x="906463" y="3568700"/>
          <p14:tracePt t="10558" x="906463" y="3560763"/>
          <p14:tracePt t="10591" x="914400" y="3560763"/>
          <p14:tracePt t="10602" x="914400" y="3552825"/>
          <p14:tracePt t="10793" x="914400" y="3560763"/>
          <p14:tracePt t="10804" x="922338" y="3568700"/>
          <p14:tracePt t="10816" x="930275" y="3568700"/>
          <p14:tracePt t="10827" x="930275" y="3576638"/>
          <p14:tracePt t="11333" x="922338" y="3576638"/>
          <p14:tracePt t="11389" x="914400" y="3576638"/>
          <p14:tracePt t="11491" x="914400" y="3568700"/>
          <p14:tracePt t="11569" x="922338" y="3560763"/>
          <p14:tracePt t="11581" x="922338" y="3544888"/>
          <p14:tracePt t="11592" x="930275" y="3529013"/>
          <p14:tracePt t="11603" x="946150" y="3497263"/>
          <p14:tracePt t="11614" x="954088" y="3473450"/>
          <p14:tracePt t="11624" x="954088" y="3457575"/>
          <p14:tracePt t="11637" x="954088" y="3441700"/>
          <p14:tracePt t="11650" x="962025" y="3424238"/>
          <p14:tracePt t="11660" x="962025" y="3408363"/>
          <p14:tracePt t="11671" x="969963" y="3408363"/>
          <p14:tracePt t="11750" x="969963" y="3416300"/>
          <p14:tracePt t="11761" x="969963" y="3457575"/>
          <p14:tracePt t="11772" x="969963" y="3513138"/>
          <p14:tracePt t="11783" x="1001713" y="3633788"/>
          <p14:tracePt t="11794" x="1035050" y="3713163"/>
          <p14:tracePt t="11806" x="1058863" y="3786188"/>
          <p14:tracePt t="11817" x="1074738" y="3810000"/>
          <p14:tracePt t="11839" x="1066800" y="3794125"/>
          <p14:tracePt t="11851" x="1035050" y="3713163"/>
          <p14:tracePt t="11862" x="962025" y="3586163"/>
          <p14:tracePt t="11873" x="882650" y="3449638"/>
          <p14:tracePt t="11883" x="841375" y="3352800"/>
          <p14:tracePt t="11894" x="809625" y="3240088"/>
          <p14:tracePt t="11905" x="809625" y="3176588"/>
          <p14:tracePt t="11917" x="809625" y="3136900"/>
          <p14:tracePt t="11928" x="809625" y="3111500"/>
          <p14:tracePt t="11939" x="809625" y="3095625"/>
          <p14:tracePt t="12018" x="809625" y="3103563"/>
          <p14:tracePt t="12029" x="817563" y="3128963"/>
          <p14:tracePt t="12040" x="825500" y="3160713"/>
          <p14:tracePt t="12051" x="833438" y="3192463"/>
          <p14:tracePt t="12063" x="849313" y="3224213"/>
          <p14:tracePt t="12074" x="866775" y="3263900"/>
          <p14:tracePt t="12085" x="882650" y="3297238"/>
          <p14:tracePt t="12097" x="898525" y="3336925"/>
          <p14:tracePt t="12109" x="906463" y="3360738"/>
          <p14:tracePt t="12119" x="914400" y="3392488"/>
          <p14:tracePt t="12130" x="914400" y="3416300"/>
          <p14:tracePt t="12142" x="914400" y="3441700"/>
          <p14:tracePt t="12153" x="914400" y="3449638"/>
          <p14:tracePt t="12164" x="914400" y="3457575"/>
          <p14:tracePt t="12186" x="914400" y="3465513"/>
          <p14:tracePt t="12220" x="914400" y="3457575"/>
          <p14:tracePt t="12288" x="914400" y="3473450"/>
          <p14:tracePt t="12299" x="914400" y="3489325"/>
          <p14:tracePt t="12312" x="914400" y="3497263"/>
          <p14:tracePt t="12323" x="922338" y="3513138"/>
          <p14:tracePt t="12335" x="938213" y="3521075"/>
          <p14:tracePt t="12345" x="946150" y="3529013"/>
          <p14:tracePt t="12357" x="962025" y="3536950"/>
          <p14:tracePt t="12368" x="962025" y="3544888"/>
          <p14:tracePt t="12380" x="969963" y="3544888"/>
          <p14:tracePt t="12458" x="977900" y="3544888"/>
          <p14:tracePt t="12469" x="985838" y="3544888"/>
          <p14:tracePt t="12481" x="1001713" y="3544888"/>
          <p14:tracePt t="12492" x="1019175" y="3536950"/>
          <p14:tracePt t="12503" x="1027113" y="3529013"/>
          <p14:tracePt t="12515" x="1042988" y="3521075"/>
          <p14:tracePt t="12526" x="1050925" y="3513138"/>
          <p14:tracePt t="12538" x="1066800" y="3497263"/>
          <p14:tracePt t="12550" x="1082675" y="3489325"/>
          <p14:tracePt t="12559" x="1090613" y="3473450"/>
          <p14:tracePt t="12571" x="1098550" y="3473450"/>
          <p14:tracePt t="12583" x="1098550" y="3465513"/>
          <p14:tracePt t="12594" x="1106488" y="3465513"/>
          <p14:tracePt t="12604" x="1106488" y="3457575"/>
          <p14:tracePt t="12670" x="1098550" y="3457575"/>
          <p14:tracePt t="12704" x="1098550" y="3465513"/>
          <p14:tracePt t="12738" x="1098550" y="3473450"/>
          <p14:tracePt t="12760" x="1098550" y="3481388"/>
          <p14:tracePt t="12772" x="1090613" y="3481388"/>
          <p14:tracePt t="12839" x="1090613" y="3489325"/>
          <p14:tracePt t="12976" x="1082675" y="3497263"/>
          <p14:tracePt t="13572" x="1074738" y="3497263"/>
          <p14:tracePt t="13617" x="1074738" y="3489325"/>
          <p14:tracePt t="13627" x="1074738" y="3481388"/>
          <p14:tracePt t="13639" x="1066800" y="3473450"/>
          <p14:tracePt t="13651" x="1066800" y="3457575"/>
          <p14:tracePt t="13663" x="1066800" y="3449638"/>
          <p14:tracePt t="13673" x="1066800" y="3441700"/>
          <p14:tracePt t="13684" x="1066800" y="3433763"/>
          <p14:tracePt t="13696" x="1066800" y="3424238"/>
          <p14:tracePt t="13707" x="1066800" y="3416300"/>
          <p14:tracePt t="13729" x="1066800" y="3408363"/>
          <p14:tracePt t="13763" x="1058863" y="3408363"/>
          <p14:tracePt t="13774" x="1058863" y="3400425"/>
          <p14:tracePt t="13830" x="1058863" y="3408363"/>
          <p14:tracePt t="13842" x="1058863" y="3441700"/>
          <p14:tracePt t="13853" x="1058863" y="3481388"/>
          <p14:tracePt t="13864" x="1058863" y="3513138"/>
          <p14:tracePt t="13876" x="1066800" y="3568700"/>
          <p14:tracePt t="13886" x="1074738" y="3602038"/>
          <p14:tracePt t="13900" x="1074738" y="3625850"/>
          <p14:tracePt t="13910" x="1066800" y="3625850"/>
          <p14:tracePt t="13933" x="1066800" y="3609975"/>
          <p14:tracePt t="13944" x="1058863" y="3594100"/>
          <p14:tracePt t="13954" x="1050925" y="3560763"/>
          <p14:tracePt t="13967" x="1050925" y="3529013"/>
          <p14:tracePt t="13977" x="1050925" y="3497263"/>
          <p14:tracePt t="13987" x="1050925" y="3473450"/>
          <p14:tracePt t="14000" x="1058863" y="3441700"/>
          <p14:tracePt t="14011" x="1074738" y="3408363"/>
          <p14:tracePt t="14022" x="1082675" y="3392488"/>
          <p14:tracePt t="14033" x="1090613" y="3376613"/>
          <p14:tracePt t="14045" x="1090613" y="3368675"/>
          <p14:tracePt t="14056" x="1106488" y="3368675"/>
          <p14:tracePt t="14079" x="1122363" y="3392488"/>
          <p14:tracePt t="14088" x="1130300" y="3416300"/>
          <p14:tracePt t="14101" x="1138238" y="3457575"/>
          <p14:tracePt t="14112" x="1146175" y="3497263"/>
          <p14:tracePt t="14123" x="1162050" y="3544888"/>
          <p14:tracePt t="14135" x="1179513" y="3586163"/>
          <p14:tracePt t="14146" x="1203325" y="3633788"/>
          <p14:tracePt t="14157" x="1227138" y="3673475"/>
          <p14:tracePt t="14168" x="1227138" y="3681413"/>
          <p14:tracePt t="14180" x="1250950" y="3697288"/>
          <p14:tracePt t="14416" x="1250950" y="3689350"/>
          <p14:tracePt t="14427" x="1250950" y="3697288"/>
          <p14:tracePt t="14448" x="1258888" y="3705225"/>
          <p14:tracePt t="14494" x="1266825" y="3705225"/>
          <p14:tracePt t="14504" x="1266825" y="3697288"/>
          <p14:tracePt t="14517" x="1282700" y="3697288"/>
          <p14:tracePt t="14528" x="1314450" y="3697288"/>
          <p14:tracePt t="14540" x="1355725" y="3697288"/>
          <p14:tracePt t="14551" x="1379538" y="3689350"/>
          <p14:tracePt t="14562" x="1411288" y="3681413"/>
          <p14:tracePt t="14573" x="1450975" y="3681413"/>
          <p14:tracePt t="14584" x="1474788" y="3673475"/>
          <p14:tracePt t="14596" x="1500188" y="3673475"/>
          <p14:tracePt t="14607" x="1531938" y="3673475"/>
          <p14:tracePt t="14618" x="1547813" y="3665538"/>
          <p14:tracePt t="14628" x="1563688" y="3657600"/>
          <p14:tracePt t="14652" x="1571625" y="3657600"/>
          <p14:tracePt t="14663" x="1571625" y="3649663"/>
          <p14:tracePt t="14674" x="1579563" y="3641725"/>
          <p14:tracePt t="14686" x="1579563" y="3633788"/>
          <p14:tracePt t="14719" x="1579563" y="3625850"/>
          <p14:tracePt t="14742" x="1579563" y="3609975"/>
          <p14:tracePt t="14753" x="1579563" y="3594100"/>
          <p14:tracePt t="14766" x="1579563" y="3586163"/>
          <p14:tracePt t="14787" x="1579563" y="3576638"/>
          <p14:tracePt t="14800" x="1579563" y="3568700"/>
          <p14:tracePt t="14821" x="1587500" y="3560763"/>
          <p14:tracePt t="14866" x="1587500" y="3552825"/>
          <p14:tracePt t="14888" x="1595438" y="3552825"/>
          <p14:tracePt t="14922" x="1603375" y="3552825"/>
          <p14:tracePt t="16667" x="1611313" y="3552825"/>
          <p14:tracePt t="16688" x="1611313" y="3560763"/>
          <p14:tracePt t="16767" x="1619250" y="3560763"/>
          <p14:tracePt t="16801" x="1627188" y="3560763"/>
          <p14:tracePt t="16823" x="1635125" y="3560763"/>
          <p14:tracePt t="16834" x="1652588" y="3560763"/>
          <p14:tracePt t="16846" x="1668463" y="3560763"/>
          <p14:tracePt t="16857" x="1676400" y="3560763"/>
          <p14:tracePt t="16868" x="1684338" y="3560763"/>
          <p14:tracePt t="16879" x="1684338" y="3552825"/>
          <p14:tracePt t="16891" x="1700213" y="3552825"/>
          <p14:tracePt t="16902" x="1708150" y="3544888"/>
          <p14:tracePt t="16913" x="1724025" y="3544888"/>
          <p14:tracePt t="16924" x="1763713" y="3529013"/>
          <p14:tracePt t="16935" x="1795463" y="3521075"/>
          <p14:tracePt t="16947" x="1820863" y="3513138"/>
          <p14:tracePt t="16957" x="1852613" y="3505200"/>
          <p14:tracePt t="16970" x="1852613" y="3497263"/>
          <p14:tracePt t="16981" x="1860550" y="3497263"/>
          <p14:tracePt t="17003" x="1868488" y="3489325"/>
          <p14:tracePt t="17014" x="1868488" y="3481388"/>
          <p14:tracePt t="17026" x="1868488" y="3465513"/>
          <p14:tracePt t="17037" x="1868488" y="3457575"/>
          <p14:tracePt t="17050" x="1868488" y="3449638"/>
          <p14:tracePt t="17058" x="1876425" y="3433763"/>
          <p14:tracePt t="17071" x="1876425" y="3416300"/>
          <p14:tracePt t="17083" x="1884363" y="3408363"/>
          <p14:tracePt t="17094" x="1884363" y="3392488"/>
          <p14:tracePt t="17104" x="1884363" y="3368675"/>
          <p14:tracePt t="17117" x="1884363" y="3344863"/>
          <p14:tracePt t="17127" x="1884363" y="3321050"/>
          <p14:tracePt t="17138" x="1884363" y="3305175"/>
          <p14:tracePt t="17150" x="1892300" y="3289300"/>
          <p14:tracePt t="17159" x="1892300" y="3271838"/>
          <p14:tracePt t="17172" x="1884363" y="3271838"/>
          <p14:tracePt t="17183" x="1884363" y="3263900"/>
          <p14:tracePt t="17195" x="1876425" y="3255963"/>
          <p14:tracePt t="17206" x="1876425" y="3248025"/>
          <p14:tracePt t="17217" x="1868488" y="3240088"/>
          <p14:tracePt t="17229" x="1868488" y="3232150"/>
          <p14:tracePt t="17240" x="1860550" y="3216275"/>
          <p14:tracePt t="17251" x="1852613" y="3200400"/>
          <p14:tracePt t="17262" x="1852613" y="3192463"/>
          <p14:tracePt t="17273" x="1852613" y="3184525"/>
          <p14:tracePt t="17284" x="1836738" y="3176588"/>
          <p14:tracePt t="17296" x="1828800" y="3168650"/>
          <p14:tracePt t="17307" x="1812925" y="3152775"/>
          <p14:tracePt t="17318" x="1804988" y="3144838"/>
          <p14:tracePt t="17330" x="1787525" y="3136900"/>
          <p14:tracePt t="17340" x="1771650" y="3128963"/>
          <p14:tracePt t="17352" x="1763713" y="3111500"/>
          <p14:tracePt t="17363" x="1739900" y="3103563"/>
          <p14:tracePt t="17374" x="1716088" y="3095625"/>
          <p14:tracePt t="17386" x="1684338" y="3095625"/>
          <p14:tracePt t="17397" x="1652588" y="3095625"/>
          <p14:tracePt t="17407" x="1619250" y="3095625"/>
          <p14:tracePt t="17419" x="1587500" y="3087688"/>
          <p14:tracePt t="17431" x="1579563" y="3087688"/>
          <p14:tracePt t="17454" x="1571625" y="3087688"/>
          <p14:tracePt t="17464" x="1563688" y="3095625"/>
          <p14:tracePt t="17476" x="1547813" y="3095625"/>
          <p14:tracePt t="17487" x="1524000" y="3111500"/>
          <p14:tracePt t="17500" x="1466850" y="3136900"/>
          <p14:tracePt t="17509" x="1395413" y="3144838"/>
          <p14:tracePt t="17521" x="1347788" y="3160713"/>
          <p14:tracePt t="17533" x="1298575" y="3176588"/>
          <p14:tracePt t="17543" x="1274763" y="3184525"/>
          <p14:tracePt t="17555" x="1266825" y="3184525"/>
          <p14:tracePt t="17567" x="1258888" y="3200400"/>
          <p14:tracePt t="17577" x="1243013" y="3216275"/>
          <p14:tracePt t="17588" x="1235075" y="3232150"/>
          <p14:tracePt t="17598" x="1235075" y="3255963"/>
          <p14:tracePt t="17611" x="1235075" y="3271838"/>
          <p14:tracePt t="17622" x="1235075" y="3297238"/>
          <p14:tracePt t="17633" x="1243013" y="3321050"/>
          <p14:tracePt t="17645" x="1266825" y="3336925"/>
          <p14:tracePt t="17656" x="1290638" y="3360738"/>
          <p14:tracePt t="17667" x="1314450" y="3376613"/>
          <p14:tracePt t="17678" x="1339850" y="3400425"/>
          <p14:tracePt t="17689" x="1347788" y="3416300"/>
          <p14:tracePt t="17701" x="1355725" y="3441700"/>
          <p14:tracePt t="17712" x="1371600" y="3473450"/>
          <p14:tracePt t="17724" x="1387475" y="3505200"/>
          <p14:tracePt t="17734" x="1395413" y="3529013"/>
          <p14:tracePt t="17746" x="1411288" y="3544888"/>
          <p14:tracePt t="17757" x="1443038" y="3568700"/>
          <p14:tracePt t="17768" x="1450975" y="3586163"/>
          <p14:tracePt t="17780" x="1458913" y="3586163"/>
          <p14:tracePt t="17791" x="1466850" y="3594100"/>
          <p14:tracePt t="17802" x="1474788" y="3594100"/>
          <p14:tracePt t="17813" x="1482725" y="3602038"/>
          <p14:tracePt t="17836" x="1492250" y="3602038"/>
          <p14:tracePt t="17869" x="1500188" y="3602038"/>
          <p14:tracePt t="17892" x="1516063" y="3602038"/>
          <p14:tracePt t="17903" x="1524000" y="3594100"/>
          <p14:tracePt t="17915" x="1531938" y="3594100"/>
          <p14:tracePt t="17926" x="1539875" y="3586163"/>
          <p14:tracePt t="18038" x="1547813" y="3586163"/>
          <p14:tracePt t="18060" x="1579563" y="3568700"/>
          <p14:tracePt t="18072" x="1619250" y="3552825"/>
          <p14:tracePt t="18082" x="1652588" y="3544888"/>
          <p14:tracePt t="18094" x="1684338" y="3536950"/>
          <p14:tracePt t="18106" x="1716088" y="3529013"/>
          <p14:tracePt t="18117" x="1739900" y="3521075"/>
          <p14:tracePt t="18129" x="1763713" y="3513138"/>
          <p14:tracePt t="18139" x="1779588" y="3513138"/>
          <p14:tracePt t="18151" x="1787525" y="3513138"/>
          <p14:tracePt t="18207" x="1795463" y="3513138"/>
          <p14:tracePt t="18218" x="1804988" y="3513138"/>
          <p14:tracePt t="18229" x="1812925" y="3513138"/>
          <p14:tracePt t="18241" x="1820863" y="3513138"/>
          <p14:tracePt t="18252" x="1828800" y="3513138"/>
          <p14:tracePt t="18264" x="1836738" y="3513138"/>
          <p14:tracePt t="18308" x="1844675" y="3513138"/>
          <p14:tracePt t="18330" x="1965325" y="3521075"/>
          <p14:tracePt t="18343" x="2060575" y="3529013"/>
          <p14:tracePt t="18353" x="2212975" y="3536950"/>
          <p14:tracePt t="18364" x="2357438" y="3544888"/>
          <p14:tracePt t="18376" x="2462213" y="3560763"/>
          <p14:tracePt t="18386" x="2565400" y="3560763"/>
          <p14:tracePt t="18398" x="2630488" y="3568700"/>
          <p14:tracePt t="18409" x="2709863" y="3568700"/>
          <p14:tracePt t="18421" x="2743200" y="3568700"/>
          <p14:tracePt t="18434" x="2751138" y="3568700"/>
          <p14:tracePt t="18443" x="2759075" y="3568700"/>
          <p14:tracePt t="18478" x="2751138" y="3568700"/>
          <p14:tracePt t="18489" x="2717800" y="3568700"/>
          <p14:tracePt t="18500" x="2678113" y="3568700"/>
          <p14:tracePt t="18511" x="2630488" y="3560763"/>
          <p14:tracePt t="18522" x="2606675" y="3560763"/>
          <p14:tracePt t="18533" x="2565400" y="3560763"/>
          <p14:tracePt t="18545" x="2533650" y="3560763"/>
          <p14:tracePt t="18556" x="2501900" y="3560763"/>
          <p14:tracePt t="18567" x="2478088" y="3560763"/>
          <p14:tracePt t="18579" x="2446338" y="3560763"/>
          <p14:tracePt t="18590" x="2381250" y="3560763"/>
          <p14:tracePt t="18601" x="2309813" y="3560763"/>
          <p14:tracePt t="18612" x="2260600" y="3560763"/>
          <p14:tracePt t="18623" x="2236788" y="3552825"/>
          <p14:tracePt t="18634" x="2220913" y="3544888"/>
          <p14:tracePt t="19444" x="2220913" y="3552825"/>
          <p14:tracePt t="19468" x="2220913" y="3560763"/>
          <p14:tracePt t="19490" x="2220913" y="3568700"/>
          <p14:tracePt t="19512" x="2220913" y="3576638"/>
          <p14:tracePt t="19534" x="2212975" y="3586163"/>
          <p14:tracePt t="19546" x="2205038" y="3586163"/>
          <p14:tracePt t="19557" x="2173288" y="3602038"/>
          <p14:tracePt t="19568" x="2149475" y="3602038"/>
          <p14:tracePt t="19580" x="2117725" y="3602038"/>
          <p14:tracePt t="19591" x="2108200" y="3602038"/>
          <p14:tracePt t="19602" x="2100263" y="3602038"/>
          <p14:tracePt t="19614" x="2100263" y="3594100"/>
          <p14:tracePt t="19625" x="2092325" y="3594100"/>
          <p14:tracePt t="19634" x="2092325" y="3586163"/>
          <p14:tracePt t="19681" x="2084388" y="3586163"/>
          <p14:tracePt t="19692" x="2084388" y="3576638"/>
          <p14:tracePt t="19714" x="2076450" y="3576638"/>
          <p14:tracePt t="19737" x="2068513" y="3576638"/>
          <p14:tracePt t="19760" x="2052638" y="3576638"/>
          <p14:tracePt t="19771" x="2028825" y="3576638"/>
          <p14:tracePt t="19782" x="1997075" y="3568700"/>
          <p14:tracePt t="19793" x="1981200" y="3568700"/>
          <p14:tracePt t="19804" x="1947863" y="3568700"/>
          <p14:tracePt t="19817" x="1908175" y="3568700"/>
          <p14:tracePt t="19827" x="1876425" y="3560763"/>
          <p14:tracePt t="19838" x="1852613" y="3560763"/>
          <p14:tracePt t="19850" x="1836738" y="3560763"/>
          <p14:tracePt t="19861" x="1828800" y="3560763"/>
          <p14:tracePt t="19894" x="1828800" y="3568700"/>
          <p14:tracePt t="19917" x="1820863" y="3568700"/>
          <p14:tracePt t="19940" x="1812925" y="3568700"/>
          <p14:tracePt t="19950" x="1804988" y="3576638"/>
          <p14:tracePt t="19996" x="1795463" y="3576638"/>
          <p14:tracePt t="20007" x="1787525" y="3576638"/>
          <p14:tracePt t="20018" x="1771650" y="3586163"/>
          <p14:tracePt t="20028" x="1763713" y="3586163"/>
          <p14:tracePt t="20041" x="1739900" y="3586163"/>
          <p14:tracePt t="20052" x="1731963" y="3586163"/>
          <p14:tracePt t="20063" x="1716088" y="3586163"/>
          <p14:tracePt t="20075" x="1708150" y="3586163"/>
          <p14:tracePt t="20187" x="1700213" y="3586163"/>
          <p14:tracePt t="20208" x="1692275" y="3586163"/>
          <p14:tracePt t="20220" x="1676400" y="3586163"/>
          <p14:tracePt t="20231" x="1668463" y="3586163"/>
          <p14:tracePt t="20243" x="1660525" y="3586163"/>
          <p14:tracePt t="20255" x="1652588" y="3586163"/>
          <p14:tracePt t="20704" x="1660525" y="3586163"/>
          <p14:tracePt t="21346" x="1668463" y="3586163"/>
          <p14:tracePt t="21379" x="1676400" y="3586163"/>
          <p14:tracePt t="21391" x="1692275" y="3586163"/>
          <p14:tracePt t="21402" x="1708150" y="3586163"/>
          <p14:tracePt t="21413" x="1716088" y="3586163"/>
          <p14:tracePt t="21425" x="1739900" y="3586163"/>
          <p14:tracePt t="21436" x="1763713" y="3586163"/>
          <p14:tracePt t="21446" x="1779588" y="3586163"/>
          <p14:tracePt t="21458" x="1804988" y="3586163"/>
          <p14:tracePt t="21470" x="1812925" y="3586163"/>
          <p14:tracePt t="21481" x="1828800" y="3586163"/>
          <p14:tracePt t="21492" x="1836738" y="3586163"/>
          <p14:tracePt t="21503" x="1844675" y="3586163"/>
          <p14:tracePt t="21526" x="1852613" y="3586163"/>
          <p14:tracePt t="21571" x="1860550" y="3586163"/>
          <p14:tracePt t="21582" x="1884363" y="3586163"/>
          <p14:tracePt t="21593" x="1908175" y="3586163"/>
          <p14:tracePt t="21604" x="1939925" y="3586163"/>
          <p14:tracePt t="21617" x="1973263" y="3586163"/>
          <p14:tracePt t="21627" x="1981200" y="3586163"/>
          <p14:tracePt t="21695" x="1989138" y="3586163"/>
          <p14:tracePt t="21706" x="1997075" y="3586163"/>
          <p14:tracePt t="21717" x="2005013" y="3586163"/>
          <p14:tracePt t="21773" x="2012950" y="3586163"/>
          <p14:tracePt t="21807" x="2020888" y="3586163"/>
          <p14:tracePt t="21829" x="2028825" y="3586163"/>
          <p14:tracePt t="21908" x="2036763" y="3586163"/>
          <p14:tracePt t="21919" x="2060575" y="3586163"/>
          <p14:tracePt t="21931" x="2084388" y="3586163"/>
          <p14:tracePt t="21943" x="2141538" y="3586163"/>
          <p14:tracePt t="21953" x="2189163" y="3586163"/>
          <p14:tracePt t="21965" x="2205038" y="3586163"/>
          <p14:tracePt t="22133" x="2205038" y="3576638"/>
          <p14:tracePt t="22156" x="2205038" y="3568700"/>
          <p14:tracePt t="22167" x="2205038" y="3560763"/>
          <p14:tracePt t="24946" x="2212975" y="3552825"/>
          <p14:tracePt t="24957" x="2278063" y="3544888"/>
          <p14:tracePt t="24971" x="2333625" y="3536950"/>
          <p14:tracePt t="24980" x="2389188" y="3529013"/>
          <p14:tracePt t="24991" x="2413000" y="3521075"/>
          <p14:tracePt t="25002" x="2420938" y="3521075"/>
          <p14:tracePt t="25014" x="2420938" y="3513138"/>
          <p14:tracePt t="25036" x="2420938" y="3497263"/>
          <p14:tracePt t="25058" x="2420938" y="3481388"/>
          <p14:tracePt t="25069" x="2438400" y="3457575"/>
          <p14:tracePt t="25081" x="2493963" y="3441700"/>
          <p14:tracePt t="25092" x="2525713" y="3433763"/>
          <p14:tracePt t="25104" x="2541588" y="3424238"/>
          <p14:tracePt t="25125" x="2525713" y="3416300"/>
          <p14:tracePt t="25146" x="2525713" y="3408363"/>
          <p14:tracePt t="25192" x="2525713" y="3400425"/>
          <p14:tracePt t="25215" x="2525713" y="3392488"/>
          <p14:tracePt t="25238" x="2525713" y="3376613"/>
          <p14:tracePt t="25249" x="2541588" y="3368675"/>
          <p14:tracePt t="25260" x="2557463" y="3360738"/>
          <p14:tracePt t="25272" x="2582863" y="3344863"/>
          <p14:tracePt t="25283" x="2606675" y="3336925"/>
          <p14:tracePt t="25295" x="2654300" y="3328988"/>
          <p14:tracePt t="25306" x="2686050" y="3328988"/>
          <p14:tracePt t="25317" x="2693988" y="3328988"/>
          <p14:tracePt t="25329" x="2701925" y="3328988"/>
          <p14:tracePt t="25373" x="2693988" y="3328988"/>
          <p14:tracePt t="25463" x="2678113" y="3328988"/>
          <p14:tracePt t="25474" x="2662238" y="3328988"/>
          <p14:tracePt t="25486" x="2654300" y="3336925"/>
          <p14:tracePt t="25508" x="2646363" y="3336925"/>
          <p14:tracePt t="25756" x="2646363" y="3344863"/>
          <p14:tracePt t="25778" x="2638425" y="3360738"/>
          <p14:tracePt t="25789" x="2614613" y="3376613"/>
          <p14:tracePt t="25801" x="2565400" y="3408363"/>
          <p14:tracePt t="25812" x="2454275" y="3465513"/>
          <p14:tracePt t="25823" x="2341563" y="3521075"/>
          <p14:tracePt t="25834" x="2252663" y="3560763"/>
          <p14:tracePt t="25847" x="2236788" y="3576638"/>
          <p14:tracePt t="25857" x="2220913" y="3586163"/>
          <p14:tracePt t="25891" x="2220913" y="3594100"/>
          <p14:tracePt t="25902" x="2205038" y="3609975"/>
          <p14:tracePt t="25914" x="2165350" y="3625850"/>
          <p14:tracePt t="25924" x="2125663" y="3633788"/>
          <p14:tracePt t="25936" x="2117725" y="3641725"/>
          <p14:tracePt t="25947" x="2108200" y="3641725"/>
          <p14:tracePt t="26026" x="2092325" y="3641725"/>
          <p14:tracePt t="26037" x="2068513" y="3641725"/>
          <p14:tracePt t="26048" x="2028825" y="3641725"/>
          <p14:tracePt t="26069" x="2020888" y="3633788"/>
          <p14:tracePt t="26104" x="2012950" y="3633788"/>
          <p14:tracePt t="26117" x="1989138" y="3633788"/>
          <p14:tracePt t="26127" x="1947863" y="3633788"/>
          <p14:tracePt t="26138" x="1908175" y="3625850"/>
          <p14:tracePt t="26150" x="1876425" y="3617913"/>
          <p14:tracePt t="26161" x="1844675" y="3602038"/>
          <p14:tracePt t="26170" x="1828800" y="3586163"/>
          <p14:tracePt t="26184" x="1812925" y="3586163"/>
          <p14:tracePt t="26194" x="1795463" y="3586163"/>
          <p14:tracePt t="26206" x="1755775" y="3576638"/>
          <p14:tracePt t="26217" x="1668463" y="3576638"/>
          <p14:tracePt t="26227" x="1579563" y="3576638"/>
          <p14:tracePt t="26238" x="1516063" y="3568700"/>
          <p14:tracePt t="26250" x="1450975" y="3560763"/>
          <p14:tracePt t="26260" x="1395413" y="3552825"/>
          <p14:tracePt t="26272" x="1371600" y="3544888"/>
          <p14:tracePt t="26327" x="1363663" y="3544888"/>
          <p14:tracePt t="26350" x="1355725" y="3544888"/>
          <p14:tracePt t="26406" x="1355725" y="3536950"/>
          <p14:tracePt t="26418" x="1347788" y="3536950"/>
          <p14:tracePt t="26429" x="1322388" y="3536950"/>
          <p14:tracePt t="26440" x="1290638" y="3529013"/>
          <p14:tracePt t="26452" x="1274763" y="3529013"/>
          <p14:tracePt t="26464" x="1266825" y="3521075"/>
          <p14:tracePt t="26485" x="1266825" y="3513138"/>
          <p14:tracePt t="26689" x="1266825" y="3505200"/>
          <p14:tracePt t="26712" x="1274763" y="3505200"/>
          <p14:tracePt t="26746" x="1274763" y="3497263"/>
          <p14:tracePt t="27769" x="1282700" y="3505200"/>
          <p14:tracePt t="27781" x="1290638" y="3513138"/>
          <p14:tracePt t="27793" x="1298575" y="3536950"/>
          <p14:tracePt t="27805" x="1306513" y="3544888"/>
          <p14:tracePt t="27815" x="1314450" y="3560763"/>
          <p14:tracePt t="27826" x="1322388" y="3586163"/>
          <p14:tracePt t="27837" x="1322388" y="3602038"/>
          <p14:tracePt t="27850" x="1322388" y="3617913"/>
          <p14:tracePt t="27860" x="1322388" y="3633788"/>
          <p14:tracePt t="27893" x="1331913" y="3633788"/>
          <p14:tracePt t="27915" x="1339850" y="3633788"/>
          <p14:tracePt t="28028" x="1339850" y="3641725"/>
          <p14:tracePt t="28051" x="1331913" y="3641725"/>
          <p14:tracePt t="28084" x="1322388" y="3641725"/>
          <p14:tracePt t="28096" x="1322388" y="3649663"/>
          <p14:tracePt t="28116" x="1314450" y="3649663"/>
          <p14:tracePt t="28128" x="1314450" y="3657600"/>
          <p14:tracePt t="28150" x="1314450" y="3665538"/>
          <p14:tracePt t="28161" x="1306513" y="3665538"/>
          <p14:tracePt t="28173" x="1290638" y="3673475"/>
          <p14:tracePt t="28184" x="1282700" y="3673475"/>
          <p14:tracePt t="28195" x="1266825" y="3681413"/>
          <p14:tracePt t="28206" x="1266825" y="3689350"/>
          <p14:tracePt t="28218" x="1266825" y="3697288"/>
          <p14:tracePt t="28240" x="1266825" y="3705225"/>
          <p14:tracePt t="28285" x="1266825" y="3713163"/>
          <p14:tracePt t="92638" x="1258888" y="3713163"/>
          <p14:tracePt t="92648" x="1250950" y="3713163"/>
          <p14:tracePt t="92660" x="1243013" y="3713163"/>
          <p14:tracePt t="92672" x="1235075" y="3713163"/>
          <p14:tracePt t="92683" x="1227138" y="3713163"/>
          <p14:tracePt t="92705" x="1219200" y="3713163"/>
          <p14:tracePt t="92718" x="1211263" y="3705225"/>
          <p14:tracePt t="92729" x="1195388" y="3705225"/>
          <p14:tracePt t="92739" x="1179513" y="3697288"/>
          <p14:tracePt t="92751" x="1138238" y="3697288"/>
          <p14:tracePt t="92762" x="1090613" y="3681413"/>
          <p14:tracePt t="92772" x="1058863" y="3673475"/>
          <p14:tracePt t="92785" x="1042988" y="3673475"/>
          <p14:tracePt t="92795" x="1035050" y="3673475"/>
          <p14:tracePt t="92829" x="1035050" y="3665538"/>
          <p14:tracePt t="92840" x="1027113" y="3665538"/>
          <p14:tracePt t="92862" x="1027113" y="3657600"/>
          <p14:tracePt t="92874" x="1001713" y="3649663"/>
          <p14:tracePt t="92885" x="993775" y="3641725"/>
          <p14:tracePt t="92896" x="962025" y="3633788"/>
          <p14:tracePt t="92908" x="946150" y="3625850"/>
          <p14:tracePt t="92918" x="938213" y="3617913"/>
          <p14:tracePt t="92930" x="930275" y="3609975"/>
          <p14:tracePt t="92942" x="922338" y="3609975"/>
          <p14:tracePt t="92975" x="914400" y="3609975"/>
          <p14:tracePt t="92985" x="914400" y="3602038"/>
          <p14:tracePt t="92997" x="898525" y="3602038"/>
          <p14:tracePt t="93007" x="882650" y="3594100"/>
          <p14:tracePt t="93020" x="874713" y="3594100"/>
          <p14:tracePt t="93032" x="866775" y="3586163"/>
          <p14:tracePt t="93042" x="849313" y="3586163"/>
          <p14:tracePt t="93054" x="833438" y="3586163"/>
          <p14:tracePt t="93065" x="825500" y="3576638"/>
          <p14:tracePt t="93142" x="825500" y="3586163"/>
          <p14:tracePt t="93167" x="809625" y="3586163"/>
          <p14:tracePt t="93177" x="801688" y="3586163"/>
          <p14:tracePt t="93189" x="793750" y="3586163"/>
          <p14:tracePt t="93201" x="785813" y="3586163"/>
          <p14:tracePt t="93302" x="793750" y="3586163"/>
          <p14:tracePt t="93312" x="801688" y="3586163"/>
          <p14:tracePt t="93324" x="825500" y="3586163"/>
          <p14:tracePt t="93335" x="874713" y="3586163"/>
          <p14:tracePt t="93346" x="969963" y="3586163"/>
          <p14:tracePt t="93357" x="1090613" y="3602038"/>
          <p14:tracePt t="93369" x="1219200" y="3617913"/>
          <p14:tracePt t="93380" x="1282700" y="3625850"/>
          <p14:tracePt t="93391" x="1363663" y="3633788"/>
          <p14:tracePt t="93402" x="1435100" y="3633788"/>
          <p14:tracePt t="93414" x="1482725" y="3633788"/>
          <p14:tracePt t="93425" x="1508125" y="3633788"/>
          <p14:tracePt t="93436" x="1539875" y="3633788"/>
          <p14:tracePt t="93447" x="1571625" y="3633788"/>
          <p14:tracePt t="93459" x="1660525" y="3641725"/>
          <p14:tracePt t="93470" x="1779588" y="3657600"/>
          <p14:tracePt t="93481" x="1981200" y="3681413"/>
          <p14:tracePt t="93503" x="2325688" y="3738563"/>
          <p14:tracePt t="93515" x="2420938" y="3754438"/>
          <p14:tracePt t="93526" x="2470150" y="3762375"/>
          <p14:tracePt t="93538" x="2486025" y="3762375"/>
          <p14:tracePt t="93548" x="2493963" y="3762375"/>
          <p14:tracePt t="93561" x="2501900" y="3762375"/>
          <p14:tracePt t="93571" x="2517775" y="3754438"/>
          <p14:tracePt t="93583" x="2565400" y="3746500"/>
          <p14:tracePt t="93594" x="2646363" y="3738563"/>
          <p14:tracePt t="93605" x="2693988" y="3738563"/>
          <p14:tracePt t="93618" x="2717800" y="3738563"/>
          <p14:tracePt t="93628" x="2733675" y="3738563"/>
          <p14:tracePt t="93639" x="2743200" y="3738563"/>
          <p14:tracePt t="93651" x="2751138" y="3738563"/>
          <p14:tracePt t="93662" x="2751138" y="3746500"/>
          <p14:tracePt t="93672" x="2759075" y="3746500"/>
          <p14:tracePt t="93706" x="2759075" y="3738563"/>
          <p14:tracePt t="93751" x="2759075" y="3746500"/>
          <p14:tracePt t="93762" x="2743200" y="3746500"/>
          <p14:tracePt t="93785" x="2725738" y="3754438"/>
          <p14:tracePt t="93796" x="2693988" y="3754438"/>
          <p14:tracePt t="93807" x="2646363" y="3754438"/>
          <p14:tracePt t="93819" x="2557463" y="3762375"/>
          <p14:tracePt t="93829" x="2486025" y="3762375"/>
          <p14:tracePt t="93841" x="2389188" y="3754438"/>
          <p14:tracePt t="93853" x="2293938" y="3754438"/>
          <p14:tracePt t="93864" x="2141538" y="3738563"/>
          <p14:tracePt t="93875" x="2028825" y="3721100"/>
          <p14:tracePt t="93886" x="1852613" y="3713163"/>
          <p14:tracePt t="93898" x="1676400" y="3689350"/>
          <p14:tracePt t="93909" x="1531938" y="3673475"/>
          <p14:tracePt t="93920" x="1450975" y="3673475"/>
          <p14:tracePt t="93932" x="1347788" y="3665538"/>
          <p14:tracePt t="93943" x="1227138" y="3665538"/>
          <p14:tracePt t="93954" x="1138238" y="3665538"/>
          <p14:tracePt t="93965" x="1074738" y="3673475"/>
          <p14:tracePt t="93977" x="993775" y="3673475"/>
          <p14:tracePt t="93988" x="938213" y="3673475"/>
          <p14:tracePt t="93999" x="906463" y="3673475"/>
          <p14:tracePt t="94009" x="898525" y="3673475"/>
          <p14:tracePt t="94021" x="882650" y="3673475"/>
          <p14:tracePt t="94034" x="874713" y="3673475"/>
          <p14:tracePt t="94044" x="866775" y="3673475"/>
          <p14:tracePt t="94055" x="841375" y="3673475"/>
          <p14:tracePt t="94065" x="809625" y="3673475"/>
          <p14:tracePt t="94078" x="754063" y="3673475"/>
          <p14:tracePt t="94089" x="688975" y="3673475"/>
          <p14:tracePt t="94101" x="633413" y="3665538"/>
          <p14:tracePt t="94112" x="554038" y="3665538"/>
          <p14:tracePt t="94123" x="496888" y="3665538"/>
          <p14:tracePt t="94134" x="465138" y="3665538"/>
          <p14:tracePt t="94145" x="449263" y="3665538"/>
          <p14:tracePt t="94180" x="457200" y="3665538"/>
          <p14:tracePt t="94190" x="465138" y="3665538"/>
          <p14:tracePt t="94201" x="473075" y="3665538"/>
          <p14:tracePt t="94213" x="481013" y="3665538"/>
          <p14:tracePt t="94224" x="504825" y="3665538"/>
          <p14:tracePt t="94240" x="512763" y="3665538"/>
          <p14:tracePt t="94247" x="536575" y="3665538"/>
          <p14:tracePt t="94258" x="561975" y="3665538"/>
          <p14:tracePt t="94269" x="609600" y="3665538"/>
          <p14:tracePt t="94280" x="673100" y="3657600"/>
          <p14:tracePt t="94291" x="777875" y="3657600"/>
          <p14:tracePt t="94303" x="882650" y="3657600"/>
          <p14:tracePt t="94314" x="993775" y="3665538"/>
          <p14:tracePt t="94325" x="1066800" y="3665538"/>
          <p14:tracePt t="94336" x="1154113" y="3673475"/>
          <p14:tracePt t="94348" x="1243013" y="3673475"/>
          <p14:tracePt t="94359" x="1322388" y="3673475"/>
          <p14:tracePt t="94370" x="1363663" y="3681413"/>
          <p14:tracePt t="94382" x="1403350" y="3681413"/>
          <p14:tracePt t="94393" x="1450975" y="3681413"/>
          <p14:tracePt t="94406" x="1531938" y="3673475"/>
          <p14:tracePt t="94416" x="1611313" y="3673475"/>
          <p14:tracePt t="94427" x="1739900" y="3673475"/>
          <p14:tracePt t="94438" x="1820863" y="3673475"/>
          <p14:tracePt t="94449" x="1876425" y="3673475"/>
          <p14:tracePt t="94458" x="1908175" y="3673475"/>
          <p14:tracePt t="94471" x="1957388" y="3673475"/>
          <p14:tracePt t="94481" x="2005013" y="3673475"/>
          <p14:tracePt t="94492" x="2052638" y="3681413"/>
          <p14:tracePt t="94502" x="2092325" y="3689350"/>
          <p14:tracePt t="94516" x="2165350" y="3689350"/>
          <p14:tracePt t="94528" x="2212975" y="3697288"/>
          <p14:tracePt t="94538" x="2260600" y="3705225"/>
          <p14:tracePt t="94551" x="2293938" y="3705225"/>
          <p14:tracePt t="94562" x="2317750" y="3705225"/>
          <p14:tracePt t="94572" x="2349500" y="3705225"/>
          <p14:tracePt t="94585" x="2413000" y="3705225"/>
          <p14:tracePt t="94595" x="2501900" y="3705225"/>
          <p14:tracePt t="94606" x="2743200" y="3713163"/>
          <p14:tracePt t="94618" x="2959100" y="3746500"/>
          <p14:tracePt t="94629" x="3022600" y="3762375"/>
          <p14:tracePt t="94640" x="3079750" y="3770313"/>
          <p14:tracePt t="94652" x="3127375" y="3778250"/>
          <p14:tracePt t="94662" x="3159125" y="3778250"/>
          <p14:tracePt t="94674" x="3175000" y="3786188"/>
          <p14:tracePt t="94685" x="3182938" y="3786188"/>
          <p14:tracePt t="94708" x="3190875" y="3786188"/>
          <p14:tracePt t="94719" x="3190875" y="3794125"/>
          <p14:tracePt t="94775" x="3182938" y="3794125"/>
          <p14:tracePt t="94899" x="3175000" y="3794125"/>
          <p14:tracePt t="94966" x="3167063" y="3794125"/>
          <p14:tracePt t="94977" x="3151188" y="3794125"/>
          <p14:tracePt t="95000" x="3143250" y="3794125"/>
          <p14:tracePt t="95180" x="3151188" y="3794125"/>
          <p14:tracePt t="95214" x="3143250" y="3794125"/>
          <p14:tracePt t="95315" x="3143250" y="3802063"/>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a14:m>
                <a:r>
                  <a:rPr lang="en-US" dirty="0"/>
                  <a:t> </a:t>
                </a:r>
                <a:r>
                  <a:rPr dirty="0"/>
                  <a:t>is the total deviation of the data in group </a:t>
                </a:r>
                <a14:m>
                  <m:oMath xmlns:m="http://schemas.openxmlformats.org/officeDocument/2006/math">
                    <m:r>
                      <a:rPr>
                        <a:latin typeface="Cambria Math" panose="02040503050406030204" pitchFamily="18" charset="0"/>
                      </a:rPr>
                      <m:t>𝑖</m:t>
                    </m:r>
                  </m:oMath>
                </a14:m>
                <a:r>
                  <a:rPr dirty="0"/>
                  <a:t> from the mean of group </a:t>
                </a:r>
                <a14:m>
                  <m:oMath xmlns:m="http://schemas.openxmlformats.org/officeDocument/2006/math">
                    <m:r>
                      <a:rPr>
                        <a:latin typeface="Cambria Math" panose="02040503050406030204" pitchFamily="18" charset="0"/>
                      </a:rPr>
                      <m:t>𝑖</m:t>
                    </m:r>
                  </m:oMath>
                </a14:m>
                <a:r>
                  <a:rPr dirty="0"/>
                  <a:t>.</a:t>
                </a:r>
                <a:endParaRPr lang="en-US" dirty="0"/>
              </a:p>
              <a:p>
                <a:pPr marL="0" indent="0">
                  <a:buNone/>
                </a:pPr>
                <a:endParaRPr lang="en-US" dirty="0"/>
              </a:p>
              <a:p>
                <a:pPr marL="0" indent="0">
                  <a:buNone/>
                </a:pPr>
                <a:r>
                  <a:rPr dirty="0"/>
                  <a:t>If the groups explain all of the deviation</a:t>
                </a:r>
                <a:r>
                  <a:rPr lang="en-US" dirty="0"/>
                  <a:t> (meaning that all samples in each group have the same value)</a:t>
                </a:r>
                <a:r>
                  <a:rPr dirty="0"/>
                  <a:t>, this term goes to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t="-7874"/>
                </a:stretch>
              </a:blipFill>
            </p:spPr>
            <p:txBody>
              <a:bodyPr/>
              <a:lstStyle/>
              <a:p>
                <a:r>
                  <a:rPr lang="en-US">
                    <a:noFill/>
                  </a:rPr>
                  <a:t> </a:t>
                </a:r>
              </a:p>
            </p:txBody>
          </p:sp>
        </mc:Fallback>
      </mc:AlternateContent>
    </p:spTree>
    <p:extLst>
      <p:ext uri="{BB962C8B-B14F-4D97-AF65-F5344CB8AC3E}">
        <p14:creationId xmlns:p14="http://schemas.microsoft.com/office/powerpoint/2010/main" val="2560846687"/>
      </p:ext>
    </p:extLst>
  </p:cSld>
  <p:clrMapOvr>
    <a:masterClrMapping/>
  </p:clrMapOvr>
  <mc:AlternateContent xmlns:mc="http://schemas.openxmlformats.org/markup-compatibility/2006" xmlns:p14="http://schemas.microsoft.com/office/powerpoint/2010/main">
    <mc:Choice Requires="p14">
      <p:transition spd="slow" p14:dur="2000" advTm="55166"/>
    </mc:Choice>
    <mc:Fallback xmlns="">
      <p:transition spd="slow" advTm="55166"/>
    </mc:Fallback>
  </mc:AlternateContent>
  <p:extLst>
    <p:ext uri="{3A86A75C-4F4B-4683-9AE1-C65F6400EC91}">
      <p14:laserTraceLst xmlns:p14="http://schemas.microsoft.com/office/powerpoint/2010/main">
        <p14:tracePtLst>
          <p14:tracePt t="673" x="3143250" y="3802063"/>
          <p14:tracePt t="685" x="3119438" y="3825875"/>
          <p14:tracePt t="696" x="3095625" y="3857625"/>
          <p14:tracePt t="707" x="3046413" y="3930650"/>
          <p14:tracePt t="719" x="2998788" y="3994150"/>
          <p14:tracePt t="730" x="2886075" y="4170363"/>
          <p14:tracePt t="741" x="2646363" y="4435475"/>
          <p14:tracePt t="753" x="2430463" y="4611688"/>
          <p14:tracePt t="764" x="2020888" y="4892675"/>
          <p14:tracePt t="775" x="1779588" y="5045075"/>
          <p14:tracePt t="786" x="1555750" y="5189538"/>
          <p14:tracePt t="798" x="1427163" y="5270500"/>
          <p14:tracePt t="809" x="1379538" y="5294313"/>
          <p14:tracePt t="820" x="1306513" y="5326063"/>
          <p14:tracePt t="831" x="1266825" y="5341938"/>
          <p14:tracePt t="843" x="1211263" y="5365750"/>
          <p14:tracePt t="854" x="1179513" y="5381625"/>
          <p14:tracePt t="865" x="1169988" y="5397500"/>
          <p14:tracePt t="877" x="1169988" y="5414963"/>
          <p14:tracePt t="898" x="1179513" y="5430838"/>
          <p14:tracePt t="910" x="1195388" y="5446713"/>
          <p14:tracePt t="921" x="1203325" y="5462588"/>
          <p14:tracePt t="933" x="1203325" y="5478463"/>
          <p14:tracePt t="944" x="1203325" y="5486400"/>
          <p14:tracePt t="1088" x="1211263" y="5486400"/>
          <p14:tracePt t="1178" x="1211263" y="5478463"/>
          <p14:tracePt t="1212" x="1203325" y="5478463"/>
          <p14:tracePt t="8075" x="1211263" y="5446713"/>
          <p14:tracePt t="8080" x="1203325" y="5397500"/>
          <p14:tracePt t="8091" x="1162050" y="5286375"/>
          <p14:tracePt t="8099" x="1098550" y="5197475"/>
          <p14:tracePt t="8112" x="1001713" y="5060950"/>
          <p14:tracePt t="8121" x="914400" y="4948238"/>
          <p14:tracePt t="8133" x="882650" y="4884738"/>
          <p14:tracePt t="8144" x="866775" y="4805363"/>
          <p14:tracePt t="8156" x="866775" y="4748213"/>
          <p14:tracePt t="8167" x="874713" y="4692650"/>
          <p14:tracePt t="8176" x="898525" y="4635500"/>
          <p14:tracePt t="8187" x="906463" y="4587875"/>
          <p14:tracePt t="8198" x="906463" y="4483100"/>
          <p14:tracePt t="8209" x="906463" y="4395788"/>
          <p14:tracePt t="8221" x="906463" y="4267200"/>
          <p14:tracePt t="8232" x="914400" y="4122738"/>
          <p14:tracePt t="8243" x="914400" y="4025900"/>
          <p14:tracePt t="8255" x="954088" y="3881438"/>
          <p14:tracePt t="8266" x="993775" y="3802063"/>
          <p14:tracePt t="8277" x="1042988" y="3721100"/>
          <p14:tracePt t="8288" x="1082675" y="3665538"/>
          <p14:tracePt t="8300" x="1098550" y="3633788"/>
          <p14:tracePt t="8311" x="1130300" y="3602038"/>
          <p14:tracePt t="8323" x="1138238" y="3586163"/>
          <p14:tracePt t="8333" x="1169988" y="3552825"/>
          <p14:tracePt t="8344" x="1195388" y="3536950"/>
          <p14:tracePt t="8357" x="1219200" y="3521075"/>
          <p14:tracePt t="8368" x="1250950" y="3497263"/>
          <p14:tracePt t="8378" x="1266825" y="3473450"/>
          <p14:tracePt t="8390" x="1290638" y="3441700"/>
          <p14:tracePt t="8403" x="1314450" y="3400425"/>
          <p14:tracePt t="8414" x="1314450" y="3376613"/>
          <p14:tracePt t="8425" x="1339850" y="3328988"/>
          <p14:tracePt t="8436" x="1347788" y="3289300"/>
          <p14:tracePt t="8448" x="1363663" y="3240088"/>
          <p14:tracePt t="8459" x="1379538" y="3184525"/>
          <p14:tracePt t="8470" x="1379538" y="3128963"/>
          <p14:tracePt t="8481" x="1387475" y="3048000"/>
          <p14:tracePt t="8491" x="1395413" y="2992438"/>
          <p14:tracePt t="8504" x="1403350" y="2919413"/>
          <p14:tracePt t="8515" x="1403350" y="2863850"/>
          <p14:tracePt t="8526" x="1403350" y="2840038"/>
          <p14:tracePt t="8538" x="1419225" y="2814638"/>
          <p14:tracePt t="8549" x="1427163" y="2798763"/>
          <p14:tracePt t="8560" x="1443038" y="2782888"/>
          <p14:tracePt t="8571" x="1450975" y="2782888"/>
          <p14:tracePt t="8592" x="1450975" y="2774950"/>
          <p14:tracePt t="8607" x="1443038" y="2774950"/>
          <p14:tracePt t="8616" x="1435100" y="2774950"/>
          <p14:tracePt t="8694" x="1450975" y="2774950"/>
          <p14:tracePt t="8704" x="1450975" y="2767013"/>
          <p14:tracePt t="8718" x="1458913" y="2759075"/>
          <p14:tracePt t="8729" x="1466850" y="2743200"/>
          <p14:tracePt t="8740" x="1466850" y="2727325"/>
          <p14:tracePt t="8752" x="1482725" y="2695575"/>
          <p14:tracePt t="8764" x="1492250" y="2679700"/>
          <p14:tracePt t="8774" x="1492250" y="2671763"/>
          <p14:tracePt t="8785" x="1492250" y="2662238"/>
          <p14:tracePt t="8875" x="1492250" y="2654300"/>
          <p14:tracePt t="8898" x="1474788" y="2654300"/>
          <p14:tracePt t="8908" x="1466850" y="2646363"/>
          <p14:tracePt t="8920" x="1458913" y="2646363"/>
          <p14:tracePt t="8942" x="1450975" y="2646363"/>
          <p14:tracePt t="8965" x="1435100" y="2646363"/>
          <p14:tracePt t="8976" x="1427163" y="2646363"/>
          <p14:tracePt t="8988" x="1419225" y="2646363"/>
          <p14:tracePt t="9033" x="1427163" y="2646363"/>
          <p14:tracePt t="9055" x="1443038" y="2646363"/>
          <p14:tracePt t="9066" x="1458913" y="2638425"/>
          <p14:tracePt t="9078" x="1466850" y="2638425"/>
          <p14:tracePt t="9090" x="1474788" y="2638425"/>
          <p14:tracePt t="9100" x="1482725" y="2638425"/>
          <p14:tracePt t="9111" x="1492250" y="2630488"/>
          <p14:tracePt t="9123" x="1500188" y="2630488"/>
          <p14:tracePt t="9134" x="1524000" y="2622550"/>
          <p14:tracePt t="9145" x="1555750" y="2622550"/>
          <p14:tracePt t="9157" x="1603375" y="2622550"/>
          <p14:tracePt t="9168" x="1644650" y="2622550"/>
          <p14:tracePt t="9179" x="1668463" y="2630488"/>
          <p14:tracePt t="9233" x="1660525" y="2630488"/>
          <p14:tracePt t="9246" x="1652588" y="2630488"/>
          <p14:tracePt t="9313" x="1660525" y="2630488"/>
          <p14:tracePt t="9325" x="1660525" y="2638425"/>
          <p14:tracePt t="9392" x="1652588" y="2638425"/>
          <p14:tracePt t="9437" x="1652588" y="2646363"/>
          <p14:tracePt t="9717" x="1652588" y="2654300"/>
          <p14:tracePt t="9752" x="1644650" y="2654300"/>
          <p14:tracePt t="9764" x="1635125" y="2654300"/>
          <p14:tracePt t="9775" x="1627188" y="2654300"/>
          <p14:tracePt t="9797" x="1619250" y="2654300"/>
          <p14:tracePt t="9831" x="1611313" y="2662238"/>
          <p14:tracePt t="9854" x="1603375" y="2671763"/>
          <p14:tracePt t="9865" x="1579563" y="2671763"/>
          <p14:tracePt t="9876" x="1563688" y="2679700"/>
          <p14:tracePt t="9887" x="1547813" y="2687638"/>
          <p14:tracePt t="9933" x="1539875" y="2687638"/>
          <p14:tracePt t="9944" x="1516063" y="2687638"/>
          <p14:tracePt t="9955" x="1474788" y="2687638"/>
          <p14:tracePt t="9966" x="1450975" y="2687638"/>
          <p14:tracePt t="9978" x="1435100" y="2679700"/>
          <p14:tracePt t="10011" x="1435100" y="2671763"/>
          <p14:tracePt t="10033" x="1419225" y="2654300"/>
          <p14:tracePt t="10045" x="1403350" y="2646363"/>
          <p14:tracePt t="10057" x="1363663" y="2614613"/>
          <p14:tracePt t="10068" x="1347788" y="2598738"/>
          <p14:tracePt t="10079" x="1331913" y="2574925"/>
          <p14:tracePt t="10090" x="1331913" y="2559050"/>
          <p14:tracePt t="10101" x="1339850" y="2559050"/>
          <p14:tracePt t="10123" x="1339850" y="2551113"/>
          <p14:tracePt t="10135" x="1339850" y="2543175"/>
          <p14:tracePt t="10146" x="1339850" y="2527300"/>
          <p14:tracePt t="10158" x="1331913" y="2519363"/>
          <p14:tracePt t="10169" x="1331913" y="2501900"/>
          <p14:tracePt t="10180" x="1331913" y="2478088"/>
          <p14:tracePt t="10191" x="1331913" y="2454275"/>
          <p14:tracePt t="10203" x="1331913" y="2438400"/>
          <p14:tracePt t="10214" x="1339850" y="2430463"/>
          <p14:tracePt t="10225" x="1347788" y="2414588"/>
          <p14:tracePt t="10234" x="1355725" y="2406650"/>
          <p14:tracePt t="10248" x="1355725" y="2390775"/>
          <p14:tracePt t="10259" x="1363663" y="2382838"/>
          <p14:tracePt t="10271" x="1371600" y="2374900"/>
          <p14:tracePt t="10281" x="1379538" y="2366963"/>
          <p14:tracePt t="10293" x="1387475" y="2357438"/>
          <p14:tracePt t="10304" x="1387475" y="2349500"/>
          <p14:tracePt t="10315" x="1387475" y="2341563"/>
          <p14:tracePt t="10326" x="1395413" y="2341563"/>
          <p14:tracePt t="10337" x="1395413" y="2333625"/>
          <p14:tracePt t="10349" x="1403350" y="2333625"/>
          <p14:tracePt t="10360" x="1411288" y="2325688"/>
          <p14:tracePt t="10371" x="1419225" y="2325688"/>
          <p14:tracePt t="10383" x="1427163" y="2325688"/>
          <p14:tracePt t="10394" x="1443038" y="2325688"/>
          <p14:tracePt t="10407" x="1450975" y="2325688"/>
          <p14:tracePt t="10428" x="1458913" y="2325688"/>
          <p14:tracePt t="10437" x="1466850" y="2325688"/>
          <p14:tracePt t="10450" x="1474788" y="2325688"/>
          <p14:tracePt t="10461" x="1482725" y="2325688"/>
          <p14:tracePt t="10473" x="1492250" y="2325688"/>
          <p14:tracePt t="10484" x="1516063" y="2325688"/>
          <p14:tracePt t="10495" x="1539875" y="2325688"/>
          <p14:tracePt t="10507" x="1555750" y="2325688"/>
          <p14:tracePt t="10518" x="1579563" y="2333625"/>
          <p14:tracePt t="10529" x="1595438" y="2341563"/>
          <p14:tracePt t="10540" x="1619250" y="2341563"/>
          <p14:tracePt t="10552" x="1627188" y="2341563"/>
          <p14:tracePt t="10573" x="1644650" y="2349500"/>
          <p14:tracePt t="10585" x="1668463" y="2357438"/>
          <p14:tracePt t="10596" x="1676400" y="2366963"/>
          <p14:tracePt t="10608" x="1700213" y="2374900"/>
          <p14:tracePt t="10619" x="1708150" y="2382838"/>
          <p14:tracePt t="10630" x="1716088" y="2382838"/>
          <p14:tracePt t="10652" x="1724025" y="2390775"/>
          <p14:tracePt t="10664" x="1731963" y="2398713"/>
          <p14:tracePt t="10675" x="1755775" y="2414588"/>
          <p14:tracePt t="10686" x="1763713" y="2422525"/>
          <p14:tracePt t="10697" x="1763713" y="2430463"/>
          <p14:tracePt t="10708" x="1763713" y="2446338"/>
          <p14:tracePt t="10720" x="1763713" y="2462213"/>
          <p14:tracePt t="10731" x="1763713" y="2470150"/>
          <p14:tracePt t="10753" x="1763713" y="2486025"/>
          <p14:tracePt t="10765" x="1755775" y="2501900"/>
          <p14:tracePt t="10776" x="1755775" y="2509838"/>
          <p14:tracePt t="10788" x="1747838" y="2519363"/>
          <p14:tracePt t="10799" x="1747838" y="2527300"/>
          <p14:tracePt t="10810" x="1739900" y="2535238"/>
          <p14:tracePt t="10822" x="1731963" y="2551113"/>
          <p14:tracePt t="10833" x="1716088" y="2574925"/>
          <p14:tracePt t="10844" x="1692275" y="2598738"/>
          <p14:tracePt t="10857" x="1644650" y="2622550"/>
          <p14:tracePt t="10866" x="1611313" y="2638425"/>
          <p14:tracePt t="10878" x="1603375" y="2646363"/>
          <p14:tracePt t="11001" x="1603375" y="2654300"/>
          <p14:tracePt t="11114" x="1627188" y="2654300"/>
          <p14:tracePt t="11125" x="1644650" y="2662238"/>
          <p14:tracePt t="11136" x="1692275" y="2671763"/>
          <p14:tracePt t="11148" x="1739900" y="2687638"/>
          <p14:tracePt t="11159" x="1787525" y="2695575"/>
          <p14:tracePt t="11170" x="1804988" y="2703513"/>
          <p14:tracePt t="11181" x="1828800" y="2703513"/>
          <p14:tracePt t="11193" x="1836738" y="2703513"/>
          <p14:tracePt t="11204" x="1844675" y="2703513"/>
          <p14:tracePt t="11225" x="1852613" y="2703513"/>
          <p14:tracePt t="11236" x="1892300" y="2703513"/>
          <p14:tracePt t="11249" x="1924050" y="2703513"/>
          <p14:tracePt t="11259" x="1957388" y="2703513"/>
          <p14:tracePt t="11271" x="1989138" y="2703513"/>
          <p14:tracePt t="11283" x="2020888" y="2703513"/>
          <p14:tracePt t="11294" x="2036763" y="2703513"/>
          <p14:tracePt t="11307" x="2060575" y="2703513"/>
          <p14:tracePt t="11316" x="2092325" y="2703513"/>
          <p14:tracePt t="11328" x="2117725" y="2703513"/>
          <p14:tracePt t="11340" x="2141538" y="2703513"/>
          <p14:tracePt t="11350" x="2165350" y="2703513"/>
          <p14:tracePt t="11360" x="2205038" y="2703513"/>
          <p14:tracePt t="11374" x="2228850" y="2703513"/>
          <p14:tracePt t="11440" x="2236788" y="2703513"/>
          <p14:tracePt t="11619" x="2228850" y="2703513"/>
          <p14:tracePt t="11631" x="2212975" y="2703513"/>
          <p14:tracePt t="11643" x="2197100" y="2703513"/>
          <p14:tracePt t="11653" x="2173288" y="2703513"/>
          <p14:tracePt t="11664" x="2157413" y="2703513"/>
          <p14:tracePt t="11676" x="2141538" y="2711450"/>
          <p14:tracePt t="11688" x="2125663" y="2711450"/>
          <p14:tracePt t="11698" x="2117725" y="2711450"/>
          <p14:tracePt t="11709" x="2100263" y="2711450"/>
          <p14:tracePt t="11721" x="2068513" y="2711450"/>
          <p14:tracePt t="11734" x="2028825" y="2703513"/>
          <p14:tracePt t="11744" x="2005013" y="2703513"/>
          <p14:tracePt t="11757" x="1981200" y="2695575"/>
          <p14:tracePt t="11767" x="1973263" y="2695575"/>
          <p14:tracePt t="11788" x="1973263" y="2687638"/>
          <p14:tracePt t="11800" x="1981200" y="2687638"/>
          <p14:tracePt t="11811" x="1997075" y="2687638"/>
          <p14:tracePt t="11823" x="2028825" y="2687638"/>
          <p14:tracePt t="11834" x="2036763" y="2687638"/>
          <p14:tracePt t="11845" x="2044700" y="2695575"/>
          <p14:tracePt t="11878" x="2052638" y="2695575"/>
          <p14:tracePt t="11890" x="2060575" y="2695575"/>
          <p14:tracePt t="11901" x="2084388" y="2695575"/>
          <p14:tracePt t="11913" x="2125663" y="2695575"/>
          <p14:tracePt t="11924" x="2165350" y="2695575"/>
          <p14:tracePt t="11935" x="2205038" y="2695575"/>
          <p14:tracePt t="12047" x="2212975" y="2695575"/>
          <p14:tracePt t="12092" x="2220913" y="2695575"/>
          <p14:tracePt t="12315" x="2212975" y="2695575"/>
          <p14:tracePt t="12742" x="2220913" y="2695575"/>
          <p14:tracePt t="12754" x="2228850" y="2687638"/>
          <p14:tracePt t="12767" x="2220913" y="2662238"/>
          <p14:tracePt t="12778" x="2220913" y="2654300"/>
          <p14:tracePt t="12790" x="2228850" y="2654300"/>
          <p14:tracePt t="12801" x="2236788" y="2646363"/>
          <p14:tracePt t="12813" x="2236788" y="2638425"/>
          <p14:tracePt t="12824" x="2252663" y="2630488"/>
          <p14:tracePt t="12835" x="2260600" y="2614613"/>
          <p14:tracePt t="12846" x="2270125" y="2606675"/>
          <p14:tracePt t="12858" x="2286000" y="2590800"/>
          <p14:tracePt t="12869" x="2293938" y="2574925"/>
          <p14:tracePt t="12880" x="2301875" y="2559050"/>
          <p14:tracePt t="12891" x="2309813" y="2559050"/>
          <p14:tracePt t="12981" x="2317750" y="2559050"/>
          <p14:tracePt t="13229" x="2317750" y="2566988"/>
          <p14:tracePt t="13252" x="2317750" y="2574925"/>
          <p14:tracePt t="13263" x="2317750" y="2582863"/>
          <p14:tracePt t="13273" x="2309813" y="2590800"/>
          <p14:tracePt t="13285" x="2301875" y="2598738"/>
          <p14:tracePt t="13296" x="2286000" y="2606675"/>
          <p14:tracePt t="13307" x="2260600" y="2614613"/>
          <p14:tracePt t="13319" x="2252663" y="2630488"/>
          <p14:tracePt t="13330" x="2236788" y="2638425"/>
          <p14:tracePt t="13341" x="2212975" y="2654300"/>
          <p14:tracePt t="13353" x="2165350" y="2695575"/>
          <p14:tracePt t="13364" x="2076450" y="2735263"/>
          <p14:tracePt t="13375" x="2028825" y="2759075"/>
          <p14:tracePt t="13386" x="1981200" y="2782888"/>
          <p14:tracePt t="13398" x="1947863" y="2790825"/>
          <p14:tracePt t="13407" x="1931988" y="2806700"/>
          <p14:tracePt t="13420" x="1916113" y="2824163"/>
          <p14:tracePt t="13431" x="1900238" y="2832100"/>
          <p14:tracePt t="13443" x="1892300" y="2847975"/>
          <p14:tracePt t="13454" x="1868488" y="2871788"/>
          <p14:tracePt t="13465" x="1844675" y="2895600"/>
          <p14:tracePt t="13476" x="1812925" y="2919413"/>
          <p14:tracePt t="13488" x="1804988" y="2935288"/>
          <p14:tracePt t="13499" x="1804988" y="2943225"/>
          <p14:tracePt t="13508" x="1804988" y="2951163"/>
          <p14:tracePt t="13522" x="1820863" y="2959100"/>
          <p14:tracePt t="13533" x="1852613" y="2959100"/>
          <p14:tracePt t="13544" x="1892300" y="2959100"/>
          <p14:tracePt t="13557" x="1939925" y="2959100"/>
          <p14:tracePt t="13566" x="2028825" y="2959100"/>
          <p14:tracePt t="13578" x="2117725" y="2967038"/>
          <p14:tracePt t="13590" x="2205038" y="2976563"/>
          <p14:tracePt t="13600" x="2286000" y="2967038"/>
          <p14:tracePt t="13610" x="2446338" y="2927350"/>
          <p14:tracePt t="13623" x="2678113" y="2847975"/>
          <p14:tracePt t="13634" x="2990850" y="2727325"/>
          <p14:tracePt t="13645" x="3182938" y="2646363"/>
          <p14:tracePt t="13657" x="3471863" y="2543175"/>
          <p14:tracePt t="13668" x="3671888" y="2486025"/>
          <p14:tracePt t="13678" x="3697288" y="2478088"/>
          <p14:tracePt t="13701" x="3689350" y="2478088"/>
          <p14:tracePt t="13724" x="3681413" y="2478088"/>
          <p14:tracePt t="13735" x="3656013" y="2478088"/>
          <p14:tracePt t="13745" x="3576638" y="2470150"/>
          <p14:tracePt t="13758" x="3440113" y="2470150"/>
          <p14:tracePt t="13769" x="3327400" y="2462213"/>
          <p14:tracePt t="13780" x="3175000" y="2454275"/>
          <p14:tracePt t="13791" x="3022600" y="2454275"/>
          <p14:tracePt t="13803" x="2959100" y="2454275"/>
          <p14:tracePt t="13814" x="2943225" y="2454275"/>
          <p14:tracePt t="13825" x="2935288" y="2454275"/>
          <p14:tracePt t="13847" x="2943225" y="2454275"/>
          <p14:tracePt t="13858" x="2951163" y="2454275"/>
          <p14:tracePt t="13870" x="2967038" y="2454275"/>
          <p14:tracePt t="13881" x="2974975" y="2454275"/>
          <p14:tracePt t="13893" x="2982913" y="2454275"/>
          <p14:tracePt t="13904" x="2998788" y="2454275"/>
          <p14:tracePt t="13916" x="3022600" y="2454275"/>
          <p14:tracePt t="13926" x="3071813" y="2462213"/>
          <p14:tracePt t="13938" x="3182938" y="2470150"/>
          <p14:tracePt t="13949" x="3295650" y="2486025"/>
          <p14:tracePt t="13971" x="3632200" y="2527300"/>
          <p14:tracePt t="13983" x="3792538" y="2551113"/>
          <p14:tracePt t="13994" x="3929063" y="2559050"/>
          <p14:tracePt t="14007" x="4097338" y="2574925"/>
          <p14:tracePt t="14017" x="4233863" y="2582863"/>
          <p14:tracePt t="14028" x="4338638" y="2582863"/>
          <p14:tracePt t="14040" x="4467225" y="2590800"/>
          <p14:tracePt t="14051" x="4619625" y="2598738"/>
          <p14:tracePt t="14061" x="4835525" y="2606675"/>
          <p14:tracePt t="14074" x="5059363" y="2606675"/>
          <p14:tracePt t="14084" x="5172075" y="2614613"/>
          <p14:tracePt t="14096" x="5276850" y="2614613"/>
          <p14:tracePt t="14107" x="5340350" y="2606675"/>
          <p14:tracePt t="14118" x="5397500" y="2606675"/>
          <p14:tracePt t="14129" x="5437188" y="2606675"/>
          <p14:tracePt t="14140" x="5516563" y="2598738"/>
          <p14:tracePt t="14151" x="5645150" y="2598738"/>
          <p14:tracePt t="14163" x="5718175" y="2598738"/>
          <p14:tracePt t="14297" x="5718175" y="2606675"/>
          <p14:tracePt t="14320" x="5718175" y="2614613"/>
          <p14:tracePt t="14330" x="5718175" y="2622550"/>
          <p14:tracePt t="14353" x="5718175" y="2630488"/>
          <p14:tracePt t="14376" x="5718175" y="2646363"/>
          <p14:tracePt t="14388" x="5700713" y="2654300"/>
          <p14:tracePt t="14398" x="5637213" y="2695575"/>
          <p14:tracePt t="14826" x="5645150" y="2695575"/>
          <p14:tracePt t="14905" x="5653088" y="2695575"/>
          <p14:tracePt t="14916" x="5676900" y="2695575"/>
          <p14:tracePt t="14927" x="5684838" y="2695575"/>
          <p14:tracePt t="14939" x="5700713" y="2695575"/>
          <p14:tracePt t="14973" x="5726113" y="2695575"/>
          <p14:tracePt t="14983" x="5773738" y="2711450"/>
          <p14:tracePt t="14995" x="5926138" y="2735263"/>
          <p14:tracePt t="15007" x="6149975" y="2782888"/>
          <p14:tracePt t="15016" x="6343650" y="2824163"/>
          <p14:tracePt t="15029" x="6446838" y="2855913"/>
          <p14:tracePt t="15040" x="6591300" y="2895600"/>
          <p14:tracePt t="15052" x="6680200" y="2919413"/>
          <p14:tracePt t="15063" x="6759575" y="2943225"/>
          <p14:tracePt t="15074" x="6880225" y="2976563"/>
          <p14:tracePt t="15085" x="7113588" y="3032125"/>
          <p14:tracePt t="15096" x="7442200" y="3111500"/>
          <p14:tracePt t="15108" x="7626350" y="3152775"/>
          <p14:tracePt t="15118" x="7802563" y="3208338"/>
          <p14:tracePt t="15130" x="7907338" y="3240088"/>
          <p14:tracePt t="15141" x="7947025" y="3255963"/>
          <p14:tracePt t="15153" x="7954963" y="3263900"/>
          <p14:tracePt t="15163" x="7978775" y="3271838"/>
          <p14:tracePt t="15175" x="7994650" y="3281363"/>
          <p14:tracePt t="15186" x="8042275" y="3305175"/>
          <p14:tracePt t="15198" x="8107363" y="3328988"/>
          <p14:tracePt t="15209" x="8178800" y="3360738"/>
          <p14:tracePt t="15220" x="8259763" y="3392488"/>
          <p14:tracePt t="15232" x="8347075" y="3424238"/>
          <p14:tracePt t="15241" x="8404225" y="3457575"/>
          <p14:tracePt t="15253" x="8491538" y="3481388"/>
          <p14:tracePt t="15265" x="8548688" y="3497263"/>
          <p14:tracePt t="15276" x="8620125" y="3497263"/>
          <p14:tracePt t="15288" x="8651875" y="3497263"/>
          <p14:tracePt t="15299" x="8709025" y="3497263"/>
          <p14:tracePt t="15310" x="8756650" y="3497263"/>
          <p14:tracePt t="15321" x="8772525" y="3497263"/>
          <p14:tracePt t="15333" x="8780463" y="3497263"/>
          <p14:tracePt t="15344" x="8788400" y="3497263"/>
          <p14:tracePt t="15354" x="8812213" y="3489325"/>
          <p14:tracePt t="15366" x="8901113" y="3473450"/>
          <p14:tracePt t="15378" x="9021763" y="3457575"/>
          <p14:tracePt t="15390" x="9158288" y="3457575"/>
          <p14:tracePt t="15400" x="9221788" y="3441700"/>
          <p14:tracePt t="15411" x="9237663" y="3433763"/>
          <p14:tracePt t="15433" x="9245600" y="3433763"/>
          <p14:tracePt t="15445" x="9245600" y="3424238"/>
          <p14:tracePt t="15455" x="9245600" y="3416300"/>
          <p14:tracePt t="15479" x="9245600" y="3408363"/>
          <p14:tracePt t="15501" x="9245600" y="3392488"/>
          <p14:tracePt t="15513" x="9245600" y="3376613"/>
          <p14:tracePt t="15524" x="9253538" y="3360738"/>
          <p14:tracePt t="15536" x="9269413" y="3344863"/>
          <p14:tracePt t="15546" x="9277350" y="3328988"/>
          <p14:tracePt t="15557" x="9285288" y="3321050"/>
          <p14:tracePt t="15569" x="9293225" y="3313113"/>
          <p14:tracePt t="15580" x="9293225" y="3289300"/>
          <p14:tracePt t="15591" x="9302750" y="3271838"/>
          <p14:tracePt t="15603" x="9318625" y="3255963"/>
          <p14:tracePt t="15614" x="9334500" y="3232150"/>
          <p14:tracePt t="15625" x="9342438" y="3216275"/>
          <p14:tracePt t="15637" x="9350375" y="3208338"/>
          <p14:tracePt t="15648" x="9358313" y="3192463"/>
          <p14:tracePt t="15658" x="9358313" y="3184525"/>
          <p14:tracePt t="15670" x="9374188" y="3184525"/>
          <p14:tracePt t="15681" x="9382125" y="3176588"/>
          <p14:tracePt t="15694" x="9390063" y="3176588"/>
          <p14:tracePt t="15704" x="9413875" y="3168650"/>
          <p14:tracePt t="15715" x="9421813" y="3168650"/>
          <p14:tracePt t="15727" x="9421813" y="3160713"/>
          <p14:tracePt t="15760" x="9421813" y="3152775"/>
          <p14:tracePt t="15793" x="9421813" y="3144838"/>
          <p14:tracePt t="22826" x="9421813" y="3111500"/>
          <p14:tracePt t="22836" x="9421813" y="3103563"/>
          <p14:tracePt t="22858" x="9421813" y="3095625"/>
          <p14:tracePt t="22893" x="9413875" y="3087688"/>
          <p14:tracePt t="22904" x="9405938" y="3071813"/>
          <p14:tracePt t="22915" x="9382125" y="3055938"/>
          <p14:tracePt t="22927" x="9366250" y="3032125"/>
          <p14:tracePt t="22938" x="9334500" y="3008313"/>
          <p14:tracePt t="22949" x="9310688" y="2984500"/>
          <p14:tracePt t="22960" x="9285288" y="2959100"/>
          <p14:tracePt t="22972" x="9229725" y="2919413"/>
          <p14:tracePt t="22983" x="9158288" y="2879725"/>
          <p14:tracePt t="22994" x="9117013" y="2863850"/>
          <p14:tracePt t="23007" x="9069388" y="2832100"/>
          <p14:tracePt t="23016" x="9013825" y="2806700"/>
          <p14:tracePt t="23028" x="8956675" y="2782888"/>
          <p14:tracePt t="23040" x="8932863" y="2774950"/>
          <p14:tracePt t="23050" x="8909050" y="2767013"/>
          <p14:tracePt t="23061" x="8893175" y="2767013"/>
          <p14:tracePt t="23074" x="8885238" y="2767013"/>
          <p14:tracePt t="23118" x="8893175" y="2774950"/>
          <p14:tracePt t="23129" x="8916988" y="2782888"/>
          <p14:tracePt t="23140" x="8940800" y="2790825"/>
          <p14:tracePt t="23151" x="8956675" y="2798763"/>
          <p14:tracePt t="23163" x="8972550" y="2814638"/>
          <p14:tracePt t="23174" x="8980488" y="2824163"/>
          <p14:tracePt t="23185" x="8990013" y="2832100"/>
          <p14:tracePt t="23196" x="9013825" y="2840038"/>
          <p14:tracePt t="23207" x="9029700" y="2847975"/>
          <p14:tracePt t="23219" x="9053513" y="2855913"/>
          <p14:tracePt t="23230" x="9077325" y="2871788"/>
          <p14:tracePt t="23241" x="9109075" y="2879725"/>
          <p14:tracePt t="23253" x="9117013" y="2895600"/>
          <p14:tracePt t="23263" x="9124950" y="2903538"/>
          <p14:tracePt t="23275" x="9132888" y="2903538"/>
          <p14:tracePt t="23286" x="9140825" y="2911475"/>
          <p14:tracePt t="23296" x="9150350" y="2919413"/>
          <p14:tracePt t="23320" x="9158288" y="2919413"/>
          <p14:tracePt t="23376" x="9174163" y="2919413"/>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1287232295"/>
      </p:ext>
    </p:extLst>
  </p:cSld>
  <p:clrMapOvr>
    <a:masterClrMapping/>
  </p:clrMapOvr>
  <mc:AlternateContent xmlns:mc="http://schemas.openxmlformats.org/markup-compatibility/2006" xmlns:p14="http://schemas.microsoft.com/office/powerpoint/2010/main">
    <mc:Choice Requires="p14">
      <p:transition spd="slow" p14:dur="2000" advTm="20175"/>
    </mc:Choice>
    <mc:Fallback xmlns="">
      <p:transition spd="slow" advTm="20175"/>
    </mc:Fallback>
  </mc:AlternateContent>
  <p:extLst>
    <p:ext uri="{3A86A75C-4F4B-4683-9AE1-C65F6400EC91}">
      <p14:laserTraceLst xmlns:p14="http://schemas.microsoft.com/office/powerpoint/2010/main">
        <p14:tracePtLst>
          <p14:tracePt t="6498" x="9150350" y="2967038"/>
          <p14:tracePt t="6509" x="9117013" y="3008313"/>
          <p14:tracePt t="6520" x="9085263" y="3055938"/>
          <p14:tracePt t="6531" x="8980488" y="3136900"/>
          <p14:tracePt t="6543" x="8837613" y="3216275"/>
          <p14:tracePt t="6554" x="8499475" y="3360738"/>
          <p14:tracePt t="6565" x="8010525" y="3560763"/>
          <p14:tracePt t="6576" x="7642225" y="3681413"/>
          <p14:tracePt t="6588" x="6977063" y="3857625"/>
          <p14:tracePt t="6599" x="6535738" y="3962400"/>
          <p14:tracePt t="6610" x="5886450" y="4122738"/>
          <p14:tracePt t="6621" x="5324475" y="4259263"/>
          <p14:tracePt t="6633" x="5067300" y="4314825"/>
          <p14:tracePt t="6644" x="4819650" y="4387850"/>
          <p14:tracePt t="6655" x="4699000" y="4427538"/>
          <p14:tracePt t="6666" x="4594225" y="4467225"/>
          <p14:tracePt t="6678" x="4522788" y="4483100"/>
          <p14:tracePt t="6689" x="4483100" y="4500563"/>
          <p14:tracePt t="6700" x="4386263" y="4524375"/>
          <p14:tracePt t="6711" x="4297363" y="4524375"/>
          <p14:tracePt t="6723" x="4121150" y="4532313"/>
          <p14:tracePt t="6734" x="3937000" y="4532313"/>
          <p14:tracePt t="6746" x="3824288" y="4532313"/>
          <p14:tracePt t="6756" x="3705225" y="4532313"/>
          <p14:tracePt t="6768" x="3671888" y="4532313"/>
          <p14:tracePt t="6780" x="3663950" y="4532313"/>
          <p14:tracePt t="6792" x="3648075" y="4532313"/>
          <p14:tracePt t="6803" x="3616325" y="4532313"/>
          <p14:tracePt t="6815" x="3544888" y="4524375"/>
          <p14:tracePt t="6826" x="3479800" y="4524375"/>
          <p14:tracePt t="6837" x="3424238" y="4524375"/>
          <p14:tracePt t="6848" x="3400425" y="4516438"/>
          <p14:tracePt t="6860" x="3368675" y="4516438"/>
          <p14:tracePt t="6871" x="3319463" y="4508500"/>
          <p14:tracePt t="6881" x="3232150" y="4500563"/>
          <p14:tracePt t="6893" x="3095625" y="4475163"/>
          <p14:tracePt t="6905" x="2919413" y="4459288"/>
          <p14:tracePt t="6915" x="2790825" y="4435475"/>
          <p14:tracePt t="6927" x="2590800" y="4411663"/>
          <p14:tracePt t="6938" x="2446338" y="4379913"/>
          <p14:tracePt t="6949" x="2373313" y="4348163"/>
          <p14:tracePt t="6961" x="2349500" y="4338638"/>
          <p14:tracePt t="6972" x="2341563" y="4338638"/>
          <p14:tracePt t="7005" x="2333625" y="4338638"/>
          <p14:tracePt t="7017" x="2301875" y="4338638"/>
          <p14:tracePt t="7028" x="2252663" y="4338638"/>
          <p14:tracePt t="7039" x="2189163" y="4330700"/>
          <p14:tracePt t="7050" x="2165350" y="4322763"/>
          <p14:tracePt t="7063" x="2117725" y="4314825"/>
          <p14:tracePt t="7073" x="2084388" y="4298950"/>
          <p14:tracePt t="7084" x="2036763" y="4298950"/>
          <p14:tracePt t="7097" x="2012950" y="4298950"/>
          <p14:tracePt t="7107" x="1973263" y="4298950"/>
          <p14:tracePt t="7118" x="1939925" y="4298950"/>
          <p14:tracePt t="7141" x="1931988" y="4298950"/>
          <p14:tracePt t="7196" x="1908175" y="4298950"/>
          <p14:tracePt t="7208" x="1876425" y="4291013"/>
          <p14:tracePt t="7219" x="1852613" y="4291013"/>
          <p14:tracePt t="7230" x="1836738" y="4291013"/>
          <p14:tracePt t="7242" x="1828800" y="4291013"/>
          <p14:tracePt t="7332" x="1844675" y="4291013"/>
          <p14:tracePt t="7343" x="1852613" y="4291013"/>
          <p14:tracePt t="7364" x="1884363" y="4291013"/>
          <p14:tracePt t="7367" x="1939925" y="4291013"/>
          <p14:tracePt t="7377" x="2028825" y="4291013"/>
          <p14:tracePt t="7388" x="2157413" y="4291013"/>
          <p14:tracePt t="7398" x="2293938" y="4291013"/>
          <p14:tracePt t="7411" x="2420938" y="4298950"/>
          <p14:tracePt t="7422" x="2622550" y="4306888"/>
          <p14:tracePt t="7433" x="2774950" y="4314825"/>
          <p14:tracePt t="7446" x="2886075" y="4322763"/>
          <p14:tracePt t="7456" x="2967038" y="4322763"/>
          <p14:tracePt t="7467" x="3046413" y="4314825"/>
          <p14:tracePt t="7480" x="3079750" y="4314825"/>
          <p14:tracePt t="7489" x="3095625" y="4306888"/>
          <p14:tracePt t="7500" x="3111500" y="4298950"/>
          <p14:tracePt t="7513" x="3135313" y="4298950"/>
          <p14:tracePt t="7523" x="3143250" y="4298950"/>
          <p14:tracePt t="7534" x="3151188" y="4291013"/>
          <p14:tracePt t="7547" x="3167063" y="4291013"/>
          <p14:tracePt t="7557" x="3198813" y="4283075"/>
          <p14:tracePt t="7568" x="3279775" y="4283075"/>
          <p14:tracePt t="7580" x="3376613" y="4283075"/>
          <p14:tracePt t="7591" x="3440113" y="4283075"/>
          <p14:tracePt t="7601" x="3487738" y="4291013"/>
          <p14:tracePt t="7613" x="3536950" y="4291013"/>
          <p14:tracePt t="7625" x="3568700" y="4291013"/>
          <p14:tracePt t="7635" x="3576638" y="4291013"/>
          <p14:tracePt t="7647" x="3584575" y="4291013"/>
          <p14:tracePt t="7680" x="3584575" y="4283075"/>
          <p14:tracePt t="7703" x="3592513" y="4283075"/>
          <p14:tracePt t="7714" x="3632200" y="4283075"/>
          <p14:tracePt t="7726" x="3721100" y="4283075"/>
          <p14:tracePt t="7737" x="3841750" y="4298950"/>
          <p14:tracePt t="7748" x="3889375" y="4298950"/>
          <p14:tracePt t="7759" x="3897313" y="4306888"/>
          <p14:tracePt t="7771" x="3905250" y="4306888"/>
          <p14:tracePt t="7782" x="3913188" y="4314825"/>
          <p14:tracePt t="7804" x="3905250" y="4314825"/>
          <p14:tracePt t="7827" x="3889375" y="4314825"/>
          <p14:tracePt t="7838" x="3857625" y="4314825"/>
          <p14:tracePt t="7849" x="3833813" y="4322763"/>
          <p14:tracePt t="7860" x="3808413" y="4322763"/>
          <p14:tracePt t="7872" x="3768725" y="4322763"/>
          <p14:tracePt t="7883" x="3721100" y="4330700"/>
          <p14:tracePt t="7895" x="3663950" y="4330700"/>
          <p14:tracePt t="7904" x="3608388" y="4330700"/>
          <p14:tracePt t="7915" x="3544888" y="4330700"/>
          <p14:tracePt t="7927" x="3455988" y="4322763"/>
          <p14:tracePt t="7937" x="3319463" y="4314825"/>
          <p14:tracePt t="7949" x="3208338" y="4306888"/>
          <p14:tracePt t="7960" x="3055938" y="4298950"/>
          <p14:tracePt t="7971" x="2903538" y="4291013"/>
          <p14:tracePt t="7983" x="2743200" y="4267200"/>
          <p14:tracePt t="7994" x="2622550" y="4259263"/>
          <p14:tracePt t="8005" x="2486025" y="4243388"/>
          <p14:tracePt t="8016" x="2381250" y="4227513"/>
          <p14:tracePt t="8028" x="2301875" y="4219575"/>
          <p14:tracePt t="8039" x="2236788" y="4211638"/>
          <p14:tracePt t="8050" x="2157413" y="4211638"/>
          <p14:tracePt t="8061" x="2117725" y="4211638"/>
          <p14:tracePt t="8073" x="2076450" y="4211638"/>
          <p14:tracePt t="8084" x="2060575" y="4211638"/>
          <p14:tracePt t="8096" x="2028825" y="4211638"/>
          <p14:tracePt t="8106" x="1981200" y="4203700"/>
          <p14:tracePt t="8118" x="1916113" y="4195763"/>
          <p14:tracePt t="8130" x="1884363" y="4195763"/>
          <p14:tracePt t="8141" x="1852613" y="4178300"/>
          <p14:tracePt t="8153" x="1852613" y="4170363"/>
          <p14:tracePt t="8165" x="1828800" y="4170363"/>
          <p14:tracePt t="8176" x="1812925" y="4170363"/>
          <p14:tracePt t="8187" x="1779588" y="4162425"/>
          <p14:tracePt t="8210" x="1731963" y="4162425"/>
          <p14:tracePt t="8220" x="1724025" y="4162425"/>
          <p14:tracePt t="8231" x="1716088" y="4162425"/>
          <p14:tracePt t="8277" x="1724025" y="4162425"/>
          <p14:tracePt t="8288" x="1731963" y="4162425"/>
          <p14:tracePt t="8300" x="1739900" y="4162425"/>
          <p14:tracePt t="8311" x="1747838" y="4162425"/>
          <p14:tracePt t="8320" x="1763713" y="4162425"/>
          <p14:tracePt t="8333" x="1804988" y="4162425"/>
          <p14:tracePt t="8345" x="1852613" y="4170363"/>
          <p14:tracePt t="8356" x="1916113" y="4178300"/>
          <p14:tracePt t="8365" x="1981200" y="4186238"/>
          <p14:tracePt t="8380" x="2068513" y="4203700"/>
          <p14:tracePt t="8388" x="2149475" y="4211638"/>
          <p14:tracePt t="8401" x="2181225" y="4211638"/>
          <p14:tracePt t="8413" x="2220913" y="4219575"/>
          <p14:tracePt t="8422" x="2260600" y="4219575"/>
          <p14:tracePt t="8435" x="2301875" y="4219575"/>
          <p14:tracePt t="8446" x="2325688" y="4219575"/>
          <p14:tracePt t="8457" x="2365375" y="4219575"/>
          <p14:tracePt t="8468" x="2397125" y="4219575"/>
          <p14:tracePt t="8480" x="2462213" y="4219575"/>
          <p14:tracePt t="8491" x="2517775" y="4227513"/>
          <p14:tracePt t="8502" x="2590800" y="4227513"/>
          <p14:tracePt t="8513" x="2670175" y="4235450"/>
          <p14:tracePt t="8524" x="2759075" y="4251325"/>
          <p14:tracePt t="8535" x="2806700" y="4251325"/>
          <p14:tracePt t="8548" x="2846388" y="4251325"/>
          <p14:tracePt t="8558" x="2886075" y="4251325"/>
          <p14:tracePt t="8569" x="2927350" y="4251325"/>
          <p14:tracePt t="8582" x="2959100" y="4251325"/>
          <p14:tracePt t="8592" x="2982913" y="4251325"/>
          <p14:tracePt t="8603" x="2998788" y="4251325"/>
          <p14:tracePt t="8615" x="3006725" y="4251325"/>
          <p14:tracePt t="8625" x="3022600" y="4251325"/>
          <p14:tracePt t="8637" x="3038475" y="4251325"/>
          <p14:tracePt t="8648" x="3055938" y="4251325"/>
          <p14:tracePt t="8660" x="3071813" y="4251325"/>
          <p14:tracePt t="8671" x="3095625" y="4251325"/>
          <p14:tracePt t="8682" x="3119438" y="4251325"/>
          <p14:tracePt t="8693" x="3143250" y="4251325"/>
          <p14:tracePt t="8704" x="3151188" y="4259263"/>
          <p14:tracePt t="8716" x="3167063" y="4259263"/>
          <p14:tracePt t="8727" x="3182938" y="4251325"/>
          <p14:tracePt t="8738" x="3198813" y="4251325"/>
          <p14:tracePt t="8750" x="3224213" y="4251325"/>
          <p14:tracePt t="8761" x="3240088" y="4243388"/>
          <p14:tracePt t="8772" x="3319463" y="4243388"/>
          <p14:tracePt t="8784" x="3455988" y="4243388"/>
          <p14:tracePt t="8795" x="3592513" y="4251325"/>
          <p14:tracePt t="8806" x="3632200" y="4251325"/>
          <p14:tracePt t="8817" x="3648075" y="4259263"/>
          <p14:tracePt t="8830" x="3671888" y="4259263"/>
          <p14:tracePt t="8840" x="3689350" y="4259263"/>
          <p14:tracePt t="8851" x="3697288" y="4259263"/>
          <p14:tracePt t="8863" x="3705225" y="4259263"/>
          <p14:tracePt t="8873" x="3721100" y="4259263"/>
          <p14:tracePt t="8884" x="3729038" y="4259263"/>
          <p14:tracePt t="9040" x="3729038" y="4267200"/>
          <p14:tracePt t="9051" x="3721100" y="4267200"/>
          <p14:tracePt t="9119" x="3721100" y="4275138"/>
          <p14:tracePt t="9130" x="3729038" y="4275138"/>
          <p14:tracePt t="9142" x="3736975" y="4283075"/>
          <p14:tracePt t="9153" x="3752850" y="4291013"/>
          <p14:tracePt t="9164" x="3760788" y="4298950"/>
          <p14:tracePt t="9175" x="3776663" y="4298950"/>
          <p14:tracePt t="9186" x="3833813" y="4322763"/>
          <p14:tracePt t="9198" x="3944938" y="4356100"/>
          <p14:tracePt t="9209" x="4049713" y="4395788"/>
          <p14:tracePt t="9220" x="4210050" y="4483100"/>
          <p14:tracePt t="9231" x="4370388" y="4564063"/>
          <p14:tracePt t="9243" x="4491038" y="4643438"/>
          <p14:tracePt t="9254" x="4562475" y="4676775"/>
          <p14:tracePt t="9571" x="4570413" y="4676775"/>
          <p14:tracePt t="9582" x="4570413" y="4668838"/>
          <p14:tracePt t="9705" x="4554538" y="4660900"/>
          <p14:tracePt t="9717" x="4538663" y="4652963"/>
          <p14:tracePt t="9727" x="4498975" y="4643438"/>
          <p14:tracePt t="9740" x="4449763" y="4619625"/>
          <p14:tracePt t="9750" x="4418013" y="4603750"/>
          <p14:tracePt t="9763" x="4386263" y="4587875"/>
          <p14:tracePt t="9773" x="4354513" y="4564063"/>
          <p14:tracePt t="9785" x="4338638" y="4564063"/>
          <p14:tracePt t="9796" x="4314825" y="4548188"/>
          <p14:tracePt t="9807" x="4281488" y="4532313"/>
          <p14:tracePt t="9818" x="4217988" y="4524375"/>
          <p14:tracePt t="9830" x="4137025" y="4508500"/>
          <p14:tracePt t="9841" x="4089400" y="4491038"/>
          <p14:tracePt t="9852" x="4041775" y="4467225"/>
          <p14:tracePt t="9863" x="4025900" y="4443413"/>
          <p14:tracePt t="9875" x="4017963" y="4435475"/>
          <p14:tracePt t="9886" x="4017963" y="4427538"/>
          <p14:tracePt t="9897" x="4010025" y="4411663"/>
          <p14:tracePt t="9908" x="4010025" y="4395788"/>
          <p14:tracePt t="9919" x="4002088" y="4387850"/>
          <p14:tracePt t="9930" x="3994150" y="4379913"/>
          <p14:tracePt t="9942" x="3984625" y="4364038"/>
          <p14:tracePt t="9965" x="3984625" y="4348163"/>
          <p14:tracePt t="9975" x="3976688" y="4338638"/>
          <p14:tracePt t="9987" x="3968750" y="4330700"/>
          <p14:tracePt t="9998" x="3960813" y="4322763"/>
          <p14:tracePt t="10010" x="3952875" y="4314825"/>
          <p14:tracePt t="10020" x="3944938" y="4306888"/>
          <p14:tracePt t="10032" x="3944938" y="4298950"/>
          <p14:tracePt t="10043" x="3937000" y="4291013"/>
          <p14:tracePt t="10055" x="3937000" y="4283075"/>
          <p14:tracePt t="10065" x="3937000" y="4275138"/>
          <p14:tracePt t="10077" x="3937000" y="4267200"/>
          <p14:tracePt t="10110" x="3944938" y="4267200"/>
          <p14:tracePt t="10201" x="3952875" y="4267200"/>
          <p14:tracePt t="10213" x="3960813" y="4267200"/>
          <p14:tracePt t="10223" x="3968750" y="4267200"/>
          <p14:tracePt t="10235" x="3976688" y="4267200"/>
          <p14:tracePt t="10247" x="3984625" y="4267200"/>
          <p14:tracePt t="10280" x="3994150" y="4267200"/>
          <p14:tracePt t="10291" x="4017963" y="4267200"/>
          <p14:tracePt t="10302" x="4033838" y="4267200"/>
          <p14:tracePt t="10313" x="4057650" y="4267200"/>
          <p14:tracePt t="10325" x="4073525" y="4267200"/>
          <p14:tracePt t="10336" x="4121150" y="4267200"/>
          <p14:tracePt t="10347" x="4170363" y="4267200"/>
          <p14:tracePt t="10358" x="4225925" y="4267200"/>
          <p14:tracePt t="10368" x="4257675" y="4275138"/>
          <p14:tracePt t="10380" x="4273550" y="4275138"/>
          <p14:tracePt t="10392" x="4306888" y="4267200"/>
          <p14:tracePt t="10403" x="4346575" y="4267200"/>
          <p14:tracePt t="10415" x="4370388" y="4267200"/>
          <p14:tracePt t="10426" x="4425950" y="4259263"/>
          <p14:tracePt t="10437" x="4514850" y="4259263"/>
          <p14:tracePt t="10448" x="4659313" y="4259263"/>
          <p14:tracePt t="10460" x="4746625" y="4259263"/>
          <p14:tracePt t="10470" x="4891088" y="4259263"/>
          <p14:tracePt t="10482" x="5019675" y="4259263"/>
          <p14:tracePt t="10493" x="5092700" y="4259263"/>
          <p14:tracePt t="10505" x="5108575" y="4259263"/>
          <p14:tracePt t="10515" x="5148263" y="4259263"/>
          <p14:tracePt t="10527" x="5164138" y="4259263"/>
          <p14:tracePt t="10538" x="5187950" y="4259263"/>
          <p14:tracePt t="10549" x="5219700" y="4259263"/>
          <p14:tracePt t="10561" x="5284788" y="4259263"/>
          <p14:tracePt t="10571" x="5332413" y="4259263"/>
          <p14:tracePt t="10583" x="5364163" y="4259263"/>
          <p14:tracePt t="10605" x="5372100" y="4259263"/>
          <p14:tracePt t="10673" x="5405438" y="4259263"/>
          <p14:tracePt t="10684" x="5461000" y="4259263"/>
          <p14:tracePt t="10696" x="5565775" y="4275138"/>
          <p14:tracePt t="10707" x="5621338" y="4283075"/>
          <p14:tracePt t="10718" x="5653088" y="4291013"/>
          <p14:tracePt t="10730" x="5668963" y="4291013"/>
          <p14:tracePt t="10740" x="5684838" y="4291013"/>
          <p14:tracePt t="10752" x="5700713" y="4291013"/>
          <p14:tracePt t="10764" x="5718175" y="4291013"/>
          <p14:tracePt t="10786" x="5749925" y="4298950"/>
          <p14:tracePt t="10797" x="5757863" y="4298950"/>
          <p14:tracePt t="10808" x="5765800" y="4298950"/>
          <p14:tracePt t="10943" x="5757863" y="4298950"/>
          <p14:tracePt t="10954" x="5749925" y="4298950"/>
          <p14:tracePt t="10965" x="5726113" y="4298950"/>
          <p14:tracePt t="10977" x="5692775" y="4298950"/>
          <p14:tracePt t="10988" x="5645150" y="4298950"/>
          <p14:tracePt t="11000" x="5597525" y="4298950"/>
          <p14:tracePt t="11010" x="5516563" y="4298950"/>
          <p14:tracePt t="11023" x="5380038" y="4306888"/>
          <p14:tracePt t="11033" x="5148263" y="4298950"/>
          <p14:tracePt t="11045" x="4948238" y="4298950"/>
          <p14:tracePt t="11057" x="4683125" y="4267200"/>
          <p14:tracePt t="11067" x="4514850" y="4251325"/>
          <p14:tracePt t="11080" x="4410075" y="4235450"/>
          <p14:tracePt t="11090" x="4354513" y="4227513"/>
          <p14:tracePt t="11101" x="4297363" y="4219575"/>
          <p14:tracePt t="11113" x="4257675" y="4211638"/>
          <p14:tracePt t="11123" x="4210050" y="4211638"/>
          <p14:tracePt t="11134" x="4170363" y="4211638"/>
          <p14:tracePt t="11145" x="4129088" y="4211638"/>
          <p14:tracePt t="11157" x="4113213" y="4211638"/>
          <p14:tracePt t="11168" x="4105275" y="4211638"/>
          <p14:tracePt t="11180" x="4097338" y="4211638"/>
          <p14:tracePt t="11190" x="4081463" y="4211638"/>
          <p14:tracePt t="11202" x="4057650" y="4211638"/>
          <p14:tracePt t="11214" x="4017963" y="4211638"/>
          <p14:tracePt t="11225" x="3994150" y="4211638"/>
          <p14:tracePt t="11236" x="3976688" y="4203700"/>
          <p14:tracePt t="11370" x="3984625" y="4203700"/>
          <p14:tracePt t="11382" x="4002088" y="4203700"/>
          <p14:tracePt t="11391" x="4025900" y="4203700"/>
          <p14:tracePt t="11404" x="4057650" y="4203700"/>
          <p14:tracePt t="11414" x="4089400" y="4203700"/>
          <p14:tracePt t="11425" x="4129088" y="4211638"/>
          <p14:tracePt t="11436" x="4170363" y="4211638"/>
          <p14:tracePt t="11448" x="4210050" y="4211638"/>
          <p14:tracePt t="11459" x="4225925" y="4211638"/>
          <p14:tracePt t="11470" x="4257675" y="4211638"/>
          <p14:tracePt t="11481" x="4297363" y="4211638"/>
          <p14:tracePt t="11493" x="4402138" y="4211638"/>
          <p14:tracePt t="11504" x="4602163" y="4211638"/>
          <p14:tracePt t="11515" x="4851400" y="4227513"/>
          <p14:tracePt t="11527" x="5027613" y="4243388"/>
          <p14:tracePt t="11538" x="5187950" y="4251325"/>
          <p14:tracePt t="11549" x="5292725" y="4259263"/>
          <p14:tracePt t="11560" x="5340350" y="4259263"/>
          <p14:tracePt t="11571" x="5356225" y="4259263"/>
          <p14:tracePt t="11583" x="5364163" y="4259263"/>
          <p14:tracePt t="11594" x="5372100" y="4259263"/>
          <p14:tracePt t="11628" x="5413375" y="4259263"/>
          <p14:tracePt t="11639" x="5532438" y="4259263"/>
          <p14:tracePt t="11650" x="5862638" y="4267200"/>
          <p14:tracePt t="11663" x="6094413" y="4298950"/>
          <p14:tracePt t="11673" x="6262688" y="4314825"/>
          <p14:tracePt t="11684" x="6326188" y="4330700"/>
          <p14:tracePt t="11697" x="6383338" y="4330700"/>
          <p14:tracePt t="11706" x="6399213" y="4338638"/>
          <p14:tracePt t="11718" x="6415088" y="4338638"/>
          <p14:tracePt t="11877" x="6407150" y="4338638"/>
          <p14:tracePt t="11888" x="6391275" y="4348163"/>
          <p14:tracePt t="11899" x="6367463" y="4348163"/>
          <p14:tracePt t="11910" x="6310313" y="4348163"/>
          <p14:tracePt t="11922" x="6246813" y="4348163"/>
          <p14:tracePt t="11933" x="6191250" y="4348163"/>
          <p14:tracePt t="11945" x="6110288" y="4348163"/>
          <p14:tracePt t="11956" x="6013450" y="4338638"/>
          <p14:tracePt t="11967" x="5918200" y="4330700"/>
          <p14:tracePt t="11980" x="5862638" y="4330700"/>
          <p14:tracePt t="11990" x="5749925" y="4330700"/>
          <p14:tracePt t="12000" x="5613400" y="4322763"/>
          <p14:tracePt t="12013" x="5468938" y="4306888"/>
          <p14:tracePt t="12023" x="5364163" y="4298950"/>
          <p14:tracePt t="12035" x="5156200" y="4283075"/>
          <p14:tracePt t="12047" x="4922838" y="4259263"/>
          <p14:tracePt t="12057" x="4706938" y="4243388"/>
          <p14:tracePt t="12068" x="4562475" y="4219575"/>
          <p14:tracePt t="12080" x="4402138" y="4211638"/>
          <p14:tracePt t="12091" x="4273550" y="4195763"/>
          <p14:tracePt t="12102" x="4170363" y="4186238"/>
          <p14:tracePt t="12113" x="4121150" y="4186238"/>
          <p14:tracePt t="12125" x="4033838" y="4186238"/>
          <p14:tracePt t="12135" x="3952875" y="4186238"/>
          <p14:tracePt t="12147" x="3897313" y="4178300"/>
          <p14:tracePt t="12158" x="3865563" y="4178300"/>
          <p14:tracePt t="12169" x="3841750" y="4178300"/>
          <p14:tracePt t="12180" x="3808413" y="4178300"/>
          <p14:tracePt t="12192" x="3776663" y="4178300"/>
          <p14:tracePt t="12203" x="3768725" y="4178300"/>
          <p14:tracePt t="12213" x="3760788" y="4178300"/>
          <p14:tracePt t="12224" x="3744913" y="4170363"/>
          <p14:tracePt t="12235" x="3721100" y="4170363"/>
          <p14:tracePt t="12247" x="3713163" y="4170363"/>
          <p14:tracePt t="12293" x="3721100" y="4170363"/>
          <p14:tracePt t="12304" x="3736975" y="4170363"/>
          <p14:tracePt t="12314" x="3752850" y="4178300"/>
          <p14:tracePt t="12327" x="3768725" y="4178300"/>
          <p14:tracePt t="12337" x="3776663" y="4178300"/>
          <p14:tracePt t="12349" x="3792538" y="4178300"/>
          <p14:tracePt t="12361" x="3808413" y="4178300"/>
          <p14:tracePt t="12371" x="3833813" y="4178300"/>
          <p14:tracePt t="12383" x="3881438" y="4178300"/>
          <p14:tracePt t="12395" x="4010025" y="4170363"/>
          <p14:tracePt t="12406" x="4178300" y="4170363"/>
          <p14:tracePt t="12415" x="4306888" y="4178300"/>
          <p14:tracePt t="12428" x="4449763" y="4195763"/>
          <p14:tracePt t="12440" x="4538663" y="4211638"/>
          <p14:tracePt t="12450" x="4586288" y="4211638"/>
          <p14:tracePt t="12463" x="4610100" y="4211638"/>
          <p14:tracePt t="12473" x="4651375" y="4211638"/>
          <p14:tracePt t="12485" x="4675188" y="4211638"/>
          <p14:tracePt t="12497" x="4746625" y="4211638"/>
          <p14:tracePt t="12507" x="4851400" y="4211638"/>
          <p14:tracePt t="12517" x="5116513" y="4235450"/>
          <p14:tracePt t="12530" x="5284788" y="4251325"/>
          <p14:tracePt t="12542" x="5356225" y="4259263"/>
          <p14:tracePt t="12552" x="5372100" y="4259263"/>
          <p14:tracePt t="12563" x="5387975" y="4267200"/>
          <p14:tracePt t="12575" x="5397500" y="4267200"/>
          <p14:tracePt t="12618" x="5405438" y="4267200"/>
          <p14:tracePt t="12698" x="5413375" y="4267200"/>
          <p14:tracePt t="12810" x="5421313" y="4267200"/>
          <p14:tracePt t="12822" x="5445125" y="4267200"/>
          <p14:tracePt t="12833" x="5484813" y="4267200"/>
          <p14:tracePt t="12845" x="5524500" y="4275138"/>
          <p14:tracePt t="12856" x="5540375" y="4275138"/>
          <p14:tracePt t="12866" x="5540375" y="4283075"/>
          <p14:tracePt t="13036" x="5540375" y="4291013"/>
          <p14:tracePt t="13058" x="5532438" y="4298950"/>
          <p14:tracePt t="13407" x="5540375" y="4298950"/>
          <p14:tracePt t="13429" x="5549900" y="4306888"/>
          <p14:tracePt t="13439" x="5573713" y="4314825"/>
          <p14:tracePt t="13452" x="5629275" y="4348163"/>
          <p14:tracePt t="13463" x="5684838" y="4356100"/>
          <p14:tracePt t="13472" x="5862638" y="4387850"/>
          <p14:tracePt t="13485" x="6046788" y="4403725"/>
          <p14:tracePt t="13497" x="6149975" y="4411663"/>
          <p14:tracePt t="13508" x="6223000" y="4419600"/>
          <p14:tracePt t="13517" x="6246813" y="4419600"/>
          <p14:tracePt t="13530" x="6262688" y="4419600"/>
          <p14:tracePt t="13540" x="6270625" y="4419600"/>
          <p14:tracePt t="13587" x="6278563" y="4411663"/>
          <p14:tracePt t="13609" x="6278563" y="4403725"/>
          <p14:tracePt t="13632" x="6286500" y="4395788"/>
          <p14:tracePt t="13642" x="6286500" y="4387850"/>
          <p14:tracePt t="13677" x="6286500" y="4379913"/>
          <p14:tracePt t="13688" x="6286500" y="4371975"/>
          <p14:tracePt t="13700" x="6286500" y="4364038"/>
          <p14:tracePt t="13710" x="6286500" y="4356100"/>
          <p14:tracePt t="13722" x="6286500" y="4348163"/>
          <p14:tracePt t="13732" x="6294438" y="4338638"/>
          <p14:tracePt t="13745" x="6302375" y="4338638"/>
          <p14:tracePt t="13767" x="6302375" y="4330700"/>
          <p14:tracePt t="13778" x="6310313" y="4330700"/>
          <p14:tracePt t="13812" x="6318250" y="4330700"/>
          <p14:tracePt t="13847" x="6343650" y="4322763"/>
          <p14:tracePt t="13857" x="6367463" y="4322763"/>
          <p14:tracePt t="13868" x="6399213" y="4322763"/>
          <p14:tracePt t="13880" x="6415088" y="4322763"/>
          <p14:tracePt t="13891" x="6446838" y="4322763"/>
          <p14:tracePt t="13902" x="6496050" y="4322763"/>
          <p14:tracePt t="13914" x="6567488" y="4322763"/>
          <p14:tracePt t="13925" x="6623050" y="4322763"/>
          <p14:tracePt t="13936" x="6680200" y="4322763"/>
          <p14:tracePt t="13947" x="6727825" y="4322763"/>
          <p14:tracePt t="13958" x="6759575" y="4322763"/>
          <p14:tracePt t="13970" x="6791325" y="4322763"/>
          <p14:tracePt t="13981" x="6824663" y="4314825"/>
          <p14:tracePt t="13992" x="6856413" y="4314825"/>
          <p14:tracePt t="14003" x="6904038" y="4314825"/>
          <p14:tracePt t="14014" x="7000875" y="4314825"/>
          <p14:tracePt t="14025" x="7200900" y="4306888"/>
          <p14:tracePt t="14037" x="7650163" y="4306888"/>
          <p14:tracePt t="14048" x="7939088" y="4330700"/>
          <p14:tracePt t="14060" x="8202613" y="4348163"/>
          <p14:tracePt t="14070" x="8283575" y="4364038"/>
          <p14:tracePt t="14082" x="8299450" y="4364038"/>
          <p14:tracePt t="14138" x="8299450" y="4356100"/>
          <p14:tracePt t="14172" x="8307388" y="4356100"/>
          <p14:tracePt t="14183" x="8323263" y="4356100"/>
          <p14:tracePt t="14194" x="8331200" y="4356100"/>
          <p14:tracePt t="14206" x="8339138" y="4356100"/>
          <p14:tracePt t="14296" x="8331200" y="4356100"/>
          <p14:tracePt t="14307" x="8315325" y="4356100"/>
          <p14:tracePt t="14318" x="8299450" y="4356100"/>
          <p14:tracePt t="14330" x="8267700" y="4364038"/>
          <p14:tracePt t="14341" x="8251825" y="4364038"/>
          <p14:tracePt t="14352" x="8202613" y="4364038"/>
          <p14:tracePt t="14362" x="8123238" y="4379913"/>
          <p14:tracePt t="14373" x="7907338" y="4387850"/>
          <p14:tracePt t="14385" x="7610475" y="4387850"/>
          <p14:tracePt t="14397" x="7289800" y="4387850"/>
          <p14:tracePt t="14408" x="7104063" y="4387850"/>
          <p14:tracePt t="14419" x="6864350" y="4371975"/>
          <p14:tracePt t="14430" x="6680200" y="4356100"/>
          <p14:tracePt t="14442" x="6551613" y="4348163"/>
          <p14:tracePt t="14451" x="6488113" y="4338638"/>
          <p14:tracePt t="14464" x="6438900" y="4330700"/>
          <p14:tracePt t="14476" x="6391275" y="4330700"/>
          <p14:tracePt t="14488" x="6351588" y="4322763"/>
          <p14:tracePt t="14498" x="6302375" y="4322763"/>
          <p14:tracePt t="14510" x="6207125" y="4306888"/>
          <p14:tracePt t="14521" x="6102350" y="4298950"/>
          <p14:tracePt t="14532" x="6038850" y="4291013"/>
          <p14:tracePt t="14543" x="6022975" y="4283075"/>
          <p14:tracePt t="14555" x="6022975" y="4275138"/>
          <p14:tracePt t="14588" x="6013450" y="4275138"/>
          <p14:tracePt t="14599" x="6013450" y="4283075"/>
          <p14:tracePt t="14656" x="6022975" y="4275138"/>
          <p14:tracePt t="14666" x="6038850" y="4275138"/>
          <p14:tracePt t="14678" x="6078538" y="4275138"/>
          <p14:tracePt t="14689" x="6134100" y="4275138"/>
          <p14:tracePt t="14700" x="6183313" y="4275138"/>
          <p14:tracePt t="14713" x="6215063" y="4283075"/>
          <p14:tracePt t="14723" x="6270625" y="4283075"/>
          <p14:tracePt t="14735" x="6367463" y="4283075"/>
          <p14:tracePt t="14747" x="6559550" y="4291013"/>
          <p14:tracePt t="14757" x="6751638" y="4298950"/>
          <p14:tracePt t="14768" x="6992938" y="4298950"/>
          <p14:tracePt t="14780" x="7264400" y="4322763"/>
          <p14:tracePt t="14791" x="7489825" y="4348163"/>
          <p14:tracePt t="14802" x="7569200" y="4356100"/>
          <p14:tracePt t="14813" x="7610475" y="4356100"/>
          <p14:tracePt t="14825" x="7642225" y="4356100"/>
          <p14:tracePt t="14835" x="7650163" y="4356100"/>
          <p14:tracePt t="14847" x="7658100" y="4356100"/>
          <p14:tracePt t="14858" x="7666038" y="4356100"/>
          <p14:tracePt t="14869" x="7689850" y="4356100"/>
          <p14:tracePt t="14880" x="7721600" y="4356100"/>
          <p14:tracePt t="14892" x="7754938" y="4364038"/>
          <p14:tracePt t="14903" x="7810500" y="4371975"/>
          <p14:tracePt t="14914" x="7858125" y="4379913"/>
          <p14:tracePt t="14926" x="7907338" y="4387850"/>
          <p14:tracePt t="14937" x="7954963" y="4387850"/>
          <p14:tracePt t="14949" x="8010525" y="4387850"/>
          <p14:tracePt t="14960" x="8091488" y="4395788"/>
          <p14:tracePt t="14971" x="8220075" y="4403725"/>
          <p14:tracePt t="14982" x="8307388" y="4403725"/>
          <p14:tracePt t="14993" x="8396288" y="4419600"/>
          <p14:tracePt t="15004" x="8420100" y="4419600"/>
          <p14:tracePt t="15050" x="8412163" y="4419600"/>
          <p14:tracePt t="15061" x="8404225" y="4419600"/>
          <p14:tracePt t="15072" x="8396288" y="4419600"/>
          <p14:tracePt t="15104" x="8404225" y="4419600"/>
          <p14:tracePt t="15139" x="8396288" y="4419600"/>
          <p14:tracePt t="15162" x="8396288" y="4411663"/>
          <p14:tracePt t="15207" x="8404225" y="4411663"/>
          <p14:tracePt t="15218" x="8420100" y="4411663"/>
          <p14:tracePt t="15230" x="8435975" y="4411663"/>
          <p14:tracePt t="15297" x="8435975" y="4403725"/>
          <p14:tracePt t="15308" x="8443913" y="4403725"/>
          <p14:tracePt t="15319" x="8459788" y="4395788"/>
          <p14:tracePt t="15330" x="8475663" y="4395788"/>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a:p>
                <a:pPr marL="0" indent="0">
                  <a:buNone/>
                </a:pPr>
                <a:r>
                  <a:rPr dirty="0"/>
                  <a:t>The identity is symbolically expressed as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𝑇𝑂𝑇</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𝐵</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𝑊</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4139456198"/>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C3381-8049-6C1F-6B32-27785D9C6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908D2-4295-3EEA-1F82-7D080671132D}"/>
              </a:ext>
            </a:extLst>
          </p:cNvPr>
          <p:cNvSpPr>
            <a:spLocks noGrp="1"/>
          </p:cNvSpPr>
          <p:nvPr>
            <p:ph type="title"/>
          </p:nvPr>
        </p:nvSpPr>
        <p:spPr/>
        <p:txBody>
          <a:bodyPr/>
          <a:lstStyle/>
          <a:p>
            <a:r>
              <a:t>The ANOVA sum of squares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DD84A5-ADA3-4EC7-BDA2-D50F68E8523F}"/>
                  </a:ext>
                </a:extLst>
              </p:cNvPr>
              <p:cNvSpPr>
                <a:spLocks noGrp="1"/>
              </p:cNvSpPr>
              <p:nvPr>
                <p:ph idx="1"/>
              </p:nvPr>
            </p:nvSpPr>
            <p:spPr/>
            <p:txBody>
              <a:bodyPr/>
              <a:lstStyle/>
              <a:p>
                <a:pPr marL="0" indent="0">
                  <a:buNone/>
                </a:pPr>
                <a:r>
                  <a:rPr dirty="0"/>
                  <a:t>The overall ANOVA model is built on the following identity (modified from Rice’s notation):</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r>
                            <a:rPr>
                              <a:latin typeface="Cambria Math" panose="02040503050406030204" pitchFamily="18" charset="0"/>
                            </a:rPr>
                            <m:t>𝐽</m:t>
                          </m:r>
                        </m:e>
                      </m:nary>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m:oMathPara>
                </a14:m>
                <a:endParaRPr lang="en-US" dirty="0"/>
              </a:p>
              <a:p>
                <a:pPr marL="0" indent="0">
                  <a:buNone/>
                </a:pPr>
                <a:endParaRPr lang="en-US" dirty="0"/>
              </a:p>
              <a:p>
                <a:pPr marL="0" indent="0">
                  <a:buNone/>
                </a:pPr>
                <a:r>
                  <a:rPr lang="en-US" dirty="0"/>
                  <a:t>NB: The </a:t>
                </a:r>
                <a14:m>
                  <m:oMath xmlns:m="http://schemas.openxmlformats.org/officeDocument/2006/math">
                    <m:r>
                      <a:rPr lang="en-US" smtClean="0">
                        <a:latin typeface="Cambria Math" panose="02040503050406030204" pitchFamily="18" charset="0"/>
                      </a:rPr>
                      <m:t>𝐽</m:t>
                    </m:r>
                  </m:oMath>
                </a14:m>
                <a:r>
                  <a:rPr lang="en-US" dirty="0"/>
                  <a:t> might make more sense to you outside of the sum. This refers to identical contributions of </a:t>
                </a:r>
                <a14:m>
                  <m:oMath xmlns:m="http://schemas.openxmlformats.org/officeDocument/2006/math">
                    <m:r>
                      <a:rPr lang="en-US">
                        <a:latin typeface="Cambria Math" panose="02040503050406030204" pitchFamily="18" charset="0"/>
                      </a:rPr>
                      <m:t>𝐽</m:t>
                    </m:r>
                  </m:oMath>
                </a14:m>
                <a:r>
                  <a:rPr lang="en-US" dirty="0"/>
                  <a:t> members of group </a:t>
                </a:r>
                <a:r>
                  <a:rPr lang="en-US" i="1" dirty="0" err="1"/>
                  <a:t>i</a:t>
                </a:r>
                <a:r>
                  <a:rPr lang="en-US" dirty="0"/>
                  <a:t>.</a:t>
                </a:r>
                <a:endParaRPr dirty="0"/>
              </a:p>
            </p:txBody>
          </p:sp>
        </mc:Choice>
        <mc:Fallback>
          <p:sp>
            <p:nvSpPr>
              <p:cNvPr id="3" name="Content Placeholder 2">
                <a:extLst>
                  <a:ext uri="{FF2B5EF4-FFF2-40B4-BE49-F238E27FC236}">
                    <a16:creationId xmlns:a16="http://schemas.microsoft.com/office/drawing/2014/main" id="{4DDD84A5-ADA3-4EC7-BDA2-D50F68E8523F}"/>
                  </a:ext>
                </a:extLst>
              </p:cNvPr>
              <p:cNvSpPr>
                <a:spLocks noGrp="1" noRot="1" noChangeAspect="1" noMove="1" noResize="1" noEditPoints="1" noAdjustHandles="1" noChangeArrowheads="1" noChangeShapeType="1" noTextEdit="1"/>
              </p:cNvSpPr>
              <p:nvPr>
                <p:ph idx="1"/>
              </p:nvPr>
            </p:nvSpPr>
            <p:spPr>
              <a:blipFill>
                <a:blip r:embed="rId2"/>
                <a:stretch>
                  <a:fillRect l="-1014" t="-2094" r="-1594"/>
                </a:stretch>
              </a:blipFill>
            </p:spPr>
            <p:txBody>
              <a:bodyPr/>
              <a:lstStyle/>
              <a:p>
                <a:r>
                  <a:rPr lang="en-US">
                    <a:noFill/>
                  </a:rPr>
                  <a:t> </a:t>
                </a:r>
              </a:p>
            </p:txBody>
          </p:sp>
        </mc:Fallback>
      </mc:AlternateContent>
    </p:spTree>
    <p:extLst>
      <p:ext uri="{BB962C8B-B14F-4D97-AF65-F5344CB8AC3E}">
        <p14:creationId xmlns:p14="http://schemas.microsoft.com/office/powerpoint/2010/main" val="4212907107"/>
      </p:ext>
    </p:extLst>
  </p:cSld>
  <p:clrMapOvr>
    <a:masterClrMapping/>
  </p:clrMapOvr>
  <mc:AlternateContent xmlns:mc="http://schemas.openxmlformats.org/markup-compatibility/2006" xmlns:p14="http://schemas.microsoft.com/office/powerpoint/2010/main">
    <mc:Choice Requires="p14">
      <p:transition spd="slow" p14:dur="2000" advTm="128366"/>
    </mc:Choice>
    <mc:Fallback xmlns="">
      <p:transition spd="slow" advTm="128366"/>
    </mc:Fallback>
  </mc:AlternateContent>
  <p:extLst>
    <p:ext uri="{3A86A75C-4F4B-4683-9AE1-C65F6400EC91}">
      <p14:laserTraceLst xmlns:p14="http://schemas.microsoft.com/office/powerpoint/2010/main">
        <p14:tracePtLst>
          <p14:tracePt t="7400" x="4186238" y="128588"/>
          <p14:tracePt t="7410" x="4257675" y="401638"/>
          <p14:tracePt t="7422" x="4281488" y="601663"/>
          <p14:tracePt t="7432" x="4273550" y="938213"/>
          <p14:tracePt t="7443" x="4194175" y="1316038"/>
          <p14:tracePt t="7466" x="3937000" y="2070100"/>
          <p14:tracePt t="7476" x="3784600" y="2519363"/>
          <p14:tracePt t="7489" x="3663950" y="2887663"/>
          <p14:tracePt t="7499" x="3600450" y="3144838"/>
          <p14:tracePt t="7510" x="3584575" y="3263900"/>
          <p14:tracePt t="7522" x="3584575" y="3392488"/>
          <p14:tracePt t="7534" x="3584575" y="3481388"/>
          <p14:tracePt t="7544" x="3560763" y="3536950"/>
          <p14:tracePt t="7557" x="3503613" y="3625850"/>
          <p14:tracePt t="7566" x="3448050" y="3697288"/>
          <p14:tracePt t="7578" x="3376613" y="3762375"/>
          <p14:tracePt t="7589" x="3319463" y="3817938"/>
          <p14:tracePt t="7602" x="3295650" y="3857625"/>
          <p14:tracePt t="7611" x="3271838" y="3873500"/>
          <p14:tracePt t="7623" x="3271838" y="3881438"/>
          <p14:tracePt t="7633" x="3271838" y="3890963"/>
          <p14:tracePt t="7645" x="3271838" y="3898900"/>
          <p14:tracePt t="7668" x="3248025" y="3898900"/>
          <p14:tracePt t="7678" x="3232150" y="3898900"/>
          <p14:tracePt t="7701" x="3224213" y="3898900"/>
          <p14:tracePt t="7713" x="3216275" y="3906838"/>
          <p14:tracePt t="7723" x="3198813" y="3930650"/>
          <p14:tracePt t="7736" x="3182938" y="3946525"/>
          <p14:tracePt t="7746" x="3159125" y="3994150"/>
          <p14:tracePt t="7758" x="3119438" y="4051300"/>
          <p14:tracePt t="7769" x="3095625" y="4083050"/>
          <p14:tracePt t="7781" x="3071813" y="4122738"/>
          <p14:tracePt t="7792" x="3063875" y="4162425"/>
          <p14:tracePt t="7805" x="3046413" y="4203700"/>
          <p14:tracePt t="7815" x="3030538" y="4227513"/>
          <p14:tracePt t="7823" x="3006725" y="4259263"/>
          <p14:tracePt t="7838" x="2943225" y="4283075"/>
          <p14:tracePt t="7848" x="2838450" y="4298950"/>
          <p14:tracePt t="7859" x="2774950" y="4306888"/>
          <p14:tracePt t="7872" x="2686050" y="4306888"/>
          <p14:tracePt t="7882" x="2638425" y="4298950"/>
          <p14:tracePt t="7893" x="2606675" y="4298950"/>
          <p14:tracePt t="7905" x="2598738" y="4291013"/>
          <p14:tracePt t="7916" x="2573338" y="4298950"/>
          <p14:tracePt t="7925" x="2541588" y="4306888"/>
          <p14:tracePt t="7937" x="2470150" y="4371975"/>
          <p14:tracePt t="7949" x="2420938" y="4427538"/>
          <p14:tracePt t="7960" x="2373313" y="4491038"/>
          <p14:tracePt t="7972" x="2349500" y="4548188"/>
          <p14:tracePt t="7983" x="2349500" y="4564063"/>
          <p14:tracePt t="8005" x="2349500" y="4572000"/>
          <p14:tracePt t="8039" x="2341563" y="4564063"/>
          <p14:tracePt t="8061" x="2333625" y="4564063"/>
          <p14:tracePt t="8073" x="2325688" y="4564063"/>
          <p14:tracePt t="8084" x="2325688" y="4556125"/>
          <p14:tracePt t="8128" x="2325688" y="4564063"/>
          <p14:tracePt t="8163" x="2317750" y="4564063"/>
          <p14:tracePt t="8174" x="2309813" y="4564063"/>
          <p14:tracePt t="8197" x="2301875" y="4564063"/>
          <p14:tracePt t="8208" x="2293938" y="4564063"/>
          <p14:tracePt t="8218" x="2278063" y="4564063"/>
          <p14:tracePt t="8232" x="2220913" y="4564063"/>
          <p14:tracePt t="8241" x="2100263" y="4532313"/>
          <p14:tracePt t="8253" x="1876425" y="4516438"/>
          <p14:tracePt t="8265" x="1731963" y="4475163"/>
          <p14:tracePt t="8275" x="1579563" y="4435475"/>
          <p14:tracePt t="8288" x="1466850" y="4387850"/>
          <p14:tracePt t="8298" x="1427163" y="4371975"/>
          <p14:tracePt t="8309" x="1419225" y="4364038"/>
          <p14:tracePt t="8322" x="1427163" y="4364038"/>
          <p14:tracePt t="8332" x="1435100" y="4356100"/>
          <p14:tracePt t="8343" x="1450975" y="4356100"/>
          <p14:tracePt t="8355" x="1458913" y="4356100"/>
          <p14:tracePt t="8365" x="1492250" y="4356100"/>
          <p14:tracePt t="8376" x="1547813" y="4356100"/>
          <p14:tracePt t="8388" x="1627188" y="4356100"/>
          <p14:tracePt t="8399" x="1692275" y="4356100"/>
          <p14:tracePt t="8410" x="1812925" y="4348163"/>
          <p14:tracePt t="8422" x="1957388" y="4338638"/>
          <p14:tracePt t="8433" x="2092325" y="4322763"/>
          <p14:tracePt t="8444" x="2165350" y="4314825"/>
          <p14:tracePt t="8455" x="2252663" y="4306888"/>
          <p14:tracePt t="8467" x="2309813" y="4298950"/>
          <p14:tracePt t="8478" x="2365375" y="4291013"/>
          <p14:tracePt t="8489" x="2405063" y="4291013"/>
          <p14:tracePt t="8501" x="2478088" y="4291013"/>
          <p14:tracePt t="8511" x="2590800" y="4291013"/>
          <p14:tracePt t="8523" x="2782888" y="4314825"/>
          <p14:tracePt t="8534" x="2967038" y="4322763"/>
          <p14:tracePt t="8545" x="3240088" y="4356100"/>
          <p14:tracePt t="8556" x="3503613" y="4371975"/>
          <p14:tracePt t="8568" x="3721100" y="4379913"/>
          <p14:tracePt t="8579" x="3808413" y="4379913"/>
          <p14:tracePt t="8590" x="3889375" y="4379913"/>
          <p14:tracePt t="8602" x="3905250" y="4379913"/>
          <p14:tracePt t="8611" x="3913188" y="4371975"/>
          <p14:tracePt t="8635" x="3905250" y="4364038"/>
          <p14:tracePt t="8646" x="3897313" y="4356100"/>
          <p14:tracePt t="8658" x="3889375" y="4356100"/>
          <p14:tracePt t="8669" x="3881438" y="4348163"/>
          <p14:tracePt t="8681" x="3857625" y="4348163"/>
          <p14:tracePt t="8691" x="3833813" y="4348163"/>
          <p14:tracePt t="8705" x="3784600" y="4348163"/>
          <p14:tracePt t="8714" x="3752850" y="4348163"/>
          <p14:tracePt t="8725" x="3681413" y="4348163"/>
          <p14:tracePt t="8738" x="3600450" y="4348163"/>
          <p14:tracePt t="8747" x="3440113" y="4338638"/>
          <p14:tracePt t="8760" x="3295650" y="4330700"/>
          <p14:tracePt t="8772" x="3087688" y="4330700"/>
          <p14:tracePt t="8781" x="2927350" y="4330700"/>
          <p14:tracePt t="8793" x="2830513" y="4338638"/>
          <p14:tracePt t="8805" x="2814638" y="4338638"/>
          <p14:tracePt t="8826" x="2814638" y="4348163"/>
          <p14:tracePt t="8838" x="2822575" y="4348163"/>
          <p14:tracePt t="8848" x="2814638" y="4356100"/>
          <p14:tracePt t="8861" x="2790825" y="4371975"/>
          <p14:tracePt t="8872" x="2743200" y="4395788"/>
          <p14:tracePt t="8883" x="2654300" y="4419600"/>
          <p14:tracePt t="8894" x="2565400" y="4435475"/>
          <p14:tracePt t="8905" x="2438400" y="4443413"/>
          <p14:tracePt t="8917" x="2341563" y="4443413"/>
          <p14:tracePt t="8928" x="2301875" y="4443413"/>
          <p14:tracePt t="8948" x="2293938" y="4443413"/>
          <p14:tracePt t="8984" x="2278063" y="4443413"/>
          <p14:tracePt t="9029" x="2270125" y="4435475"/>
          <p14:tracePt t="9040" x="2252663" y="4435475"/>
          <p14:tracePt t="9051" x="2228850" y="4419600"/>
          <p14:tracePt t="9063" x="2189163" y="4403725"/>
          <p14:tracePt t="9074" x="2117725" y="4387850"/>
          <p14:tracePt t="9087" x="2028825" y="4356100"/>
          <p14:tracePt t="9097" x="1947863" y="4330700"/>
          <p14:tracePt t="9109" x="1916113" y="4306888"/>
          <p14:tracePt t="9119" x="1892300" y="4298950"/>
          <p14:tracePt t="9130" x="1884363" y="4291013"/>
          <p14:tracePt t="9141" x="1892300" y="4291013"/>
          <p14:tracePt t="9198" x="1892300" y="4298950"/>
          <p14:tracePt t="10525" x="1892300" y="4291013"/>
          <p14:tracePt t="10536" x="1900238" y="4291013"/>
          <p14:tracePt t="10548" x="1916113" y="4291013"/>
          <p14:tracePt t="10559" x="1924050" y="4283075"/>
          <p14:tracePt t="10572" x="1931988" y="4283075"/>
          <p14:tracePt t="10593" x="1939925" y="4275138"/>
          <p14:tracePt t="10639" x="1939925" y="4267200"/>
          <p14:tracePt t="10672" x="1939925" y="4259263"/>
          <p14:tracePt t="10683" x="1947863" y="4259263"/>
          <p14:tracePt t="10693" x="1957388" y="4259263"/>
          <p14:tracePt t="10727" x="1957388" y="4251325"/>
          <p14:tracePt t="10739" x="1957388" y="4243388"/>
          <p14:tracePt t="10761" x="1957388" y="4235450"/>
          <p14:tracePt t="10793" x="1957388" y="4227513"/>
          <p14:tracePt t="10840" x="1957388" y="4219575"/>
          <p14:tracePt t="10862" x="1957388" y="4211638"/>
          <p14:tracePt t="10919" x="1965325" y="4211638"/>
          <p14:tracePt t="10930" x="1965325" y="4203700"/>
          <p14:tracePt t="11055" x="1965325" y="4195763"/>
          <p14:tracePt t="11076" x="1973263" y="4195763"/>
          <p14:tracePt t="11133" x="1981200" y="4195763"/>
          <p14:tracePt t="11234" x="1981200" y="4203700"/>
          <p14:tracePt t="11244" x="1989138" y="4203700"/>
          <p14:tracePt t="11267" x="1997075" y="4211638"/>
          <p14:tracePt t="11279" x="2005013" y="4211638"/>
          <p14:tracePt t="11313" x="2012950" y="4211638"/>
          <p14:tracePt t="11324" x="2012950" y="4219575"/>
          <p14:tracePt t="11425" x="2012950" y="4211638"/>
          <p14:tracePt t="11436" x="2020888" y="4211638"/>
          <p14:tracePt t="11538" x="2012950" y="4203700"/>
          <p14:tracePt t="13135" x="2020888" y="4203700"/>
          <p14:tracePt t="13169" x="2028825" y="4211638"/>
          <p14:tracePt t="13225" x="2036763" y="4211638"/>
          <p14:tracePt t="13236" x="2044700" y="4211638"/>
          <p14:tracePt t="13248" x="2060575" y="4211638"/>
          <p14:tracePt t="13259" x="2068513" y="4211638"/>
          <p14:tracePt t="13272" x="2076450" y="4219575"/>
          <p14:tracePt t="13282" x="2084388" y="4219575"/>
          <p14:tracePt t="13293" x="2092325" y="4219575"/>
          <p14:tracePt t="13305" x="2108200" y="4227513"/>
          <p14:tracePt t="13316" x="2117725" y="4227513"/>
          <p14:tracePt t="13608" x="2125663" y="4227513"/>
          <p14:tracePt t="13641" x="2133600" y="4227513"/>
          <p14:tracePt t="13653" x="2141538" y="4227513"/>
          <p14:tracePt t="13698" x="2149475" y="4227513"/>
          <p14:tracePt t="13764" x="2157413" y="4227513"/>
          <p14:tracePt t="13776" x="2165350" y="4227513"/>
          <p14:tracePt t="13799" x="2173288" y="4227513"/>
          <p14:tracePt t="13810" x="2181225" y="4227513"/>
          <p14:tracePt t="13822" x="2197100" y="4235450"/>
          <p14:tracePt t="13833" x="2205038" y="4235450"/>
          <p14:tracePt t="13844" x="2212975" y="4235450"/>
          <p14:tracePt t="13855" x="2220913" y="4235450"/>
          <p14:tracePt t="13865" x="2228850" y="4235450"/>
          <p14:tracePt t="13878" x="2236788" y="4235450"/>
          <p14:tracePt t="13900" x="2244725" y="4235450"/>
          <p14:tracePt t="13911" x="2252663" y="4235450"/>
          <p14:tracePt t="13923" x="2260600" y="4235450"/>
          <p14:tracePt t="13934" x="2286000" y="4235450"/>
          <p14:tracePt t="13945" x="2293938" y="4243388"/>
          <p14:tracePt t="13955" x="2301875" y="4243388"/>
          <p14:tracePt t="13966" x="2309813" y="4243388"/>
          <p14:tracePt t="14024" x="2317750" y="4243388"/>
          <p14:tracePt t="14046" x="2325688" y="4243388"/>
          <p14:tracePt t="14058" x="2333625" y="4251325"/>
          <p14:tracePt t="14068" x="2341563" y="4251325"/>
          <p14:tracePt t="14136" x="2349500" y="4259263"/>
          <p14:tracePt t="14148" x="2357438" y="4259263"/>
          <p14:tracePt t="14159" x="2381250" y="4259263"/>
          <p14:tracePt t="14170" x="2397125" y="4259263"/>
          <p14:tracePt t="14182" x="2438400" y="4259263"/>
          <p14:tracePt t="14193" x="2470150" y="4259263"/>
          <p14:tracePt t="14205" x="2478088" y="4251325"/>
          <p14:tracePt t="14216" x="2501900" y="4235450"/>
          <p14:tracePt t="14226" x="2517775" y="4219575"/>
          <p14:tracePt t="14239" x="2541588" y="4211638"/>
          <p14:tracePt t="14249" x="2557463" y="4203700"/>
          <p14:tracePt t="14260" x="2573338" y="4186238"/>
          <p14:tracePt t="14272" x="2606675" y="4162425"/>
          <p14:tracePt t="14283" x="2646363" y="4122738"/>
          <p14:tracePt t="14294" x="2662238" y="4090988"/>
          <p14:tracePt t="14305" x="2670175" y="4067175"/>
          <p14:tracePt t="14317" x="2670175" y="4025900"/>
          <p14:tracePt t="14328" x="2662238" y="3986213"/>
          <p14:tracePt t="14339" x="2654300" y="3962400"/>
          <p14:tracePt t="14351" x="2654300" y="3938588"/>
          <p14:tracePt t="14361" x="2662238" y="3914775"/>
          <p14:tracePt t="14373" x="2701925" y="3873500"/>
          <p14:tracePt t="14384" x="2743200" y="3849688"/>
          <p14:tracePt t="14395" x="2822575" y="3810000"/>
          <p14:tracePt t="14406" x="2886075" y="3786188"/>
          <p14:tracePt t="14418" x="2951163" y="3762375"/>
          <p14:tracePt t="14429" x="2982913" y="3762375"/>
          <p14:tracePt t="14441" x="3014663" y="3754438"/>
          <p14:tracePt t="14452" x="3030538" y="3754438"/>
          <p14:tracePt t="14463" x="3038475" y="3754438"/>
          <p14:tracePt t="14508" x="3038475" y="3746500"/>
          <p14:tracePt t="14530" x="3038475" y="3738563"/>
          <p14:tracePt t="14564" x="3038475" y="3729038"/>
          <p14:tracePt t="14597" x="3038475" y="3721100"/>
          <p14:tracePt t="14666" x="3038475" y="3713163"/>
          <p14:tracePt t="14688" x="3030538" y="3705225"/>
          <p14:tracePt t="14699" x="3030538" y="3697288"/>
          <p14:tracePt t="14710" x="3014663" y="3681413"/>
          <p14:tracePt t="14722" x="3006725" y="3673475"/>
          <p14:tracePt t="14733" x="2998788" y="3665538"/>
          <p14:tracePt t="14744" x="2982913" y="3641725"/>
          <p14:tracePt t="14756" x="2974975" y="3633788"/>
          <p14:tracePt t="14766" x="2967038" y="3633788"/>
          <p14:tracePt t="14778" x="2967038" y="3625850"/>
          <p14:tracePt t="14800" x="2967038" y="3617913"/>
          <p14:tracePt t="14834" x="2967038" y="3602038"/>
          <p14:tracePt t="14845" x="2959100" y="3594100"/>
          <p14:tracePt t="14856" x="2951163" y="3576638"/>
          <p14:tracePt t="14868" x="2943225" y="3560763"/>
          <p14:tracePt t="14880" x="2935288" y="3544888"/>
          <p14:tracePt t="14888" x="2935288" y="3536950"/>
          <p14:tracePt t="14902" x="2935288" y="3521075"/>
          <p14:tracePt t="14913" x="2927350" y="3513138"/>
          <p14:tracePt t="14924" x="2919413" y="3497263"/>
          <p14:tracePt t="14946" x="2903538" y="3481388"/>
          <p14:tracePt t="14956" x="2886075" y="3465513"/>
          <p14:tracePt t="14970" x="2870200" y="3449638"/>
          <p14:tracePt t="14981" x="2862263" y="3433763"/>
          <p14:tracePt t="14990" x="2854325" y="3424238"/>
          <p14:tracePt t="15003" x="2854325" y="3416300"/>
          <p14:tracePt t="15025" x="2854325" y="3408363"/>
          <p14:tracePt t="15092" x="2846388" y="3408363"/>
          <p14:tracePt t="15138" x="2838450" y="3408363"/>
          <p14:tracePt t="15149" x="2822575" y="3408363"/>
          <p14:tracePt t="15160" x="2798763" y="3408363"/>
          <p14:tracePt t="15172" x="2767013" y="3408363"/>
          <p14:tracePt t="15183" x="2743200" y="3408363"/>
          <p14:tracePt t="15195" x="2725738" y="3408363"/>
          <p14:tracePt t="15206" x="2709863" y="3408363"/>
          <p14:tracePt t="15217" x="2693988" y="3408363"/>
          <p14:tracePt t="15228" x="2670175" y="3408363"/>
          <p14:tracePt t="15239" x="2630488" y="3408363"/>
          <p14:tracePt t="15251" x="2606675" y="3408363"/>
          <p14:tracePt t="15261" x="2582863" y="3408363"/>
          <p14:tracePt t="15273" x="2573338" y="3408363"/>
          <p14:tracePt t="15329" x="2573338" y="3416300"/>
          <p14:tracePt t="15340" x="2565400" y="3424238"/>
          <p14:tracePt t="15351" x="2549525" y="3433763"/>
          <p14:tracePt t="15363" x="2533650" y="3441700"/>
          <p14:tracePt t="15374" x="2525713" y="3449638"/>
          <p14:tracePt t="15386" x="2525713" y="3457575"/>
          <p14:tracePt t="15419" x="2525713" y="3465513"/>
          <p14:tracePt t="15430" x="2517775" y="3473450"/>
          <p14:tracePt t="15441" x="2517775" y="3481388"/>
          <p14:tracePt t="15453" x="2501900" y="3497263"/>
          <p14:tracePt t="15464" x="2478088" y="3505200"/>
          <p14:tracePt t="15475" x="2470150" y="3513138"/>
          <p14:tracePt t="15488" x="2470150" y="3521075"/>
          <p14:tracePt t="15497" x="2470150" y="3529013"/>
          <p14:tracePt t="15520" x="2478088" y="3536950"/>
          <p14:tracePt t="15531" x="2478088" y="3544888"/>
          <p14:tracePt t="15543" x="2486025" y="3544888"/>
          <p14:tracePt t="15552" x="2486025" y="3552825"/>
          <p14:tracePt t="15564" x="2486025" y="3560763"/>
          <p14:tracePt t="15577" x="2478088" y="3568700"/>
          <p14:tracePt t="15588" x="2478088" y="3576638"/>
          <p14:tracePt t="15600" x="2478088" y="3586163"/>
          <p14:tracePt t="15609" x="2486025" y="3586163"/>
          <p14:tracePt t="15622" x="2486025" y="3594100"/>
          <p14:tracePt t="15633" x="2493963" y="3594100"/>
          <p14:tracePt t="15644" x="2493963" y="3602038"/>
          <p14:tracePt t="15657" x="2493963" y="3609975"/>
          <p14:tracePt t="15667" x="2501900" y="3617913"/>
          <p14:tracePt t="15679" x="2501900" y="3625850"/>
          <p14:tracePt t="15690" x="2501900" y="3633788"/>
          <p14:tracePt t="15701" x="2509838" y="3649663"/>
          <p14:tracePt t="15711" x="2517775" y="3665538"/>
          <p14:tracePt t="15723" x="2517775" y="3673475"/>
          <p14:tracePt t="15734" x="2533650" y="3689350"/>
          <p14:tracePt t="15745" x="2533650" y="3697288"/>
          <p14:tracePt t="15757" x="2541588" y="3713163"/>
          <p14:tracePt t="15768" x="2541588" y="3721100"/>
          <p14:tracePt t="15779" x="2541588" y="3729038"/>
          <p14:tracePt t="15791" x="2541588" y="3738563"/>
          <p14:tracePt t="15802" x="2541588" y="3746500"/>
          <p14:tracePt t="15812" x="2541588" y="3762375"/>
          <p14:tracePt t="15835" x="2549525" y="3770313"/>
          <p14:tracePt t="15846" x="2557463" y="3778250"/>
          <p14:tracePt t="15858" x="2565400" y="3786188"/>
          <p14:tracePt t="15869" x="2565400" y="3794125"/>
          <p14:tracePt t="15880" x="2565400" y="3802063"/>
          <p14:tracePt t="15903" x="2565400" y="3810000"/>
          <p14:tracePt t="15926" x="2573338" y="3810000"/>
          <p14:tracePt t="15938" x="2582863" y="3817938"/>
          <p14:tracePt t="15948" x="2590800" y="3825875"/>
          <p14:tracePt t="15957" x="2598738" y="3825875"/>
          <p14:tracePt t="15972" x="2606675" y="3833813"/>
          <p14:tracePt t="15993" x="2622550" y="3841750"/>
          <p14:tracePt t="16005" x="2630488" y="3841750"/>
          <p14:tracePt t="16015" x="2638425" y="3841750"/>
          <p14:tracePt t="16027" x="2646363" y="3849688"/>
          <p14:tracePt t="16039" x="2654300" y="3849688"/>
          <p14:tracePt t="16049" x="2678113" y="3849688"/>
          <p14:tracePt t="16061" x="2693988" y="3849688"/>
          <p14:tracePt t="16072" x="2717800" y="3857625"/>
          <p14:tracePt t="16083" x="2743200" y="3857625"/>
          <p14:tracePt t="16094" x="2774950" y="3857625"/>
          <p14:tracePt t="16105" x="2790825" y="3857625"/>
          <p14:tracePt t="16116" x="2822575" y="3857625"/>
          <p14:tracePt t="16128" x="2854325" y="3857625"/>
          <p14:tracePt t="16139" x="2870200" y="3857625"/>
          <p14:tracePt t="16151" x="2878138" y="3857625"/>
          <p14:tracePt t="16161" x="2886075" y="3857625"/>
          <p14:tracePt t="16173" x="2895600" y="3857625"/>
          <p14:tracePt t="16185" x="2903538" y="3857625"/>
          <p14:tracePt t="16207" x="2919413" y="3849688"/>
          <p14:tracePt t="16218" x="2919413" y="3841750"/>
          <p14:tracePt t="16229" x="2927350" y="3833813"/>
          <p14:tracePt t="16240" x="2935288" y="3825875"/>
          <p14:tracePt t="16251" x="2943225" y="3810000"/>
          <p14:tracePt t="16263" x="2959100" y="3810000"/>
          <p14:tracePt t="16274" x="2967038" y="3794125"/>
          <p14:tracePt t="16286" x="2967038" y="3786188"/>
          <p14:tracePt t="16297" x="2967038" y="3778250"/>
          <p14:tracePt t="16308" x="2967038" y="3770313"/>
          <p14:tracePt t="16319" x="2974975" y="3762375"/>
          <p14:tracePt t="16331" x="2974975" y="3754438"/>
          <p14:tracePt t="16341" x="2974975" y="3729038"/>
          <p14:tracePt t="16353" x="2974975" y="3721100"/>
          <p14:tracePt t="16364" x="2974975" y="3697288"/>
          <p14:tracePt t="16375" x="2974975" y="3673475"/>
          <p14:tracePt t="16388" x="2974975" y="3657600"/>
          <p14:tracePt t="16398" x="2974975" y="3633788"/>
          <p14:tracePt t="16409" x="2967038" y="3617913"/>
          <p14:tracePt t="16422" x="2967038" y="3594100"/>
          <p14:tracePt t="16431" x="2959100" y="3576638"/>
          <p14:tracePt t="16443" x="2951163" y="3552825"/>
          <p14:tracePt t="16455" x="2943225" y="3544888"/>
          <p14:tracePt t="16466" x="2935288" y="3529013"/>
          <p14:tracePt t="16477" x="2927350" y="3513138"/>
          <p14:tracePt t="16488" x="2927350" y="3505200"/>
          <p14:tracePt t="16499" x="2919413" y="3497263"/>
          <p14:tracePt t="16511" x="2919413" y="3489325"/>
          <p14:tracePt t="16522" x="2911475" y="3481388"/>
          <p14:tracePt t="16533" x="2903538" y="3465513"/>
          <p14:tracePt t="16544" x="2895600" y="3457575"/>
          <p14:tracePt t="16556" x="2886075" y="3457575"/>
          <p14:tracePt t="16567" x="2878138" y="3449638"/>
          <p14:tracePt t="16578" x="2878138" y="3441700"/>
          <p14:tracePt t="16589" x="2870200" y="3433763"/>
          <p14:tracePt t="16601" x="2862263" y="3433763"/>
          <p14:tracePt t="16611" x="2854325" y="3424238"/>
          <p14:tracePt t="16623" x="2846388" y="3416300"/>
          <p14:tracePt t="16656" x="2838450" y="3408363"/>
          <p14:tracePt t="16711" x="2830513" y="3408363"/>
          <p14:tracePt t="16733" x="2814638" y="3408363"/>
          <p14:tracePt t="16745" x="2782888" y="3408363"/>
          <p14:tracePt t="16756" x="2759075" y="3408363"/>
          <p14:tracePt t="16767" x="2743200" y="3400425"/>
          <p14:tracePt t="16801" x="2733675" y="3400425"/>
          <p14:tracePt t="16812" x="2725738" y="3400425"/>
          <p14:tracePt t="16824" x="2717800" y="3400425"/>
          <p14:tracePt t="16835" x="2701925" y="3408363"/>
          <p14:tracePt t="16847" x="2693988" y="3408363"/>
          <p14:tracePt t="16857" x="2654300" y="3408363"/>
          <p14:tracePt t="16869" x="2638425" y="3416300"/>
          <p14:tracePt t="16880" x="2630488" y="3416300"/>
          <p14:tracePt t="16891" x="2622550" y="3424238"/>
          <p14:tracePt t="16925" x="2614613" y="3424238"/>
          <p14:tracePt t="16959" x="2614613" y="3433763"/>
          <p14:tracePt t="17037" x="2614613" y="3441700"/>
          <p14:tracePt t="17196" x="2606675" y="3441700"/>
          <p14:tracePt t="17241" x="2614613" y="3449638"/>
          <p14:tracePt t="17253" x="2622550" y="3449638"/>
          <p14:tracePt t="17286" x="2614613" y="3449638"/>
          <p14:tracePt t="17298" x="2606675" y="3457575"/>
          <p14:tracePt t="18018" x="2614613" y="3457575"/>
          <p14:tracePt t="18029" x="2630488" y="3457575"/>
          <p14:tracePt t="18043" x="2638425" y="3457575"/>
          <p14:tracePt t="18052" x="2654300" y="3465513"/>
          <p14:tracePt t="18062" x="2670175" y="3481388"/>
          <p14:tracePt t="18074" x="2693988" y="3489325"/>
          <p14:tracePt t="18086" x="2709863" y="3497263"/>
          <p14:tracePt t="18097" x="2743200" y="3497263"/>
          <p14:tracePt t="18108" x="2782888" y="3513138"/>
          <p14:tracePt t="18119" x="2830513" y="3536950"/>
          <p14:tracePt t="18132" x="2878138" y="3552825"/>
          <p14:tracePt t="18141" x="2919413" y="3586163"/>
          <p14:tracePt t="18153" x="2951163" y="3602038"/>
          <p14:tracePt t="18163" x="2959100" y="3617913"/>
          <p14:tracePt t="18175" x="2967038" y="3633788"/>
          <p14:tracePt t="18188" x="2990850" y="3633788"/>
          <p14:tracePt t="18198" x="3006725" y="3649663"/>
          <p14:tracePt t="18209" x="3038475" y="3665538"/>
          <p14:tracePt t="18222" x="3046413" y="3665538"/>
          <p14:tracePt t="18232" x="3055938" y="3673475"/>
          <p14:tracePt t="18254" x="3063875" y="3673475"/>
          <p14:tracePt t="18277" x="3071813" y="3673475"/>
          <p14:tracePt t="18310" x="3079750" y="3673475"/>
          <p14:tracePt t="18378" x="3071813" y="3665538"/>
          <p14:tracePt t="18400" x="3063875" y="3657600"/>
          <p14:tracePt t="18411" x="3063875" y="3649663"/>
          <p14:tracePt t="18423" x="3063875" y="3641725"/>
          <p14:tracePt t="18445" x="3071813" y="3641725"/>
          <p14:tracePt t="18457" x="3087688" y="3641725"/>
          <p14:tracePt t="18467" x="3095625" y="3641725"/>
          <p14:tracePt t="18490" x="3103563" y="3641725"/>
          <p14:tracePt t="18502" x="3111500" y="3641725"/>
          <p14:tracePt t="18524" x="3119438" y="3641725"/>
          <p14:tracePt t="18558" x="3127375" y="3641725"/>
          <p14:tracePt t="18636" x="3127375" y="3649663"/>
          <p14:tracePt t="18660" x="3127375" y="3657600"/>
          <p14:tracePt t="18671" x="3135313" y="3665538"/>
          <p14:tracePt t="18680" x="3135313" y="3673475"/>
          <p14:tracePt t="18693" x="3135313" y="3681413"/>
          <p14:tracePt t="18705" x="3143250" y="3697288"/>
          <p14:tracePt t="18716" x="3167063" y="3721100"/>
          <p14:tracePt t="18727" x="3182938" y="3746500"/>
          <p14:tracePt t="18739" x="3190875" y="3762375"/>
          <p14:tracePt t="18749" x="3190875" y="3778250"/>
          <p14:tracePt t="18761" x="3198813" y="3794125"/>
          <p14:tracePt t="18772" x="3198813" y="3810000"/>
          <p14:tracePt t="18805" x="3208338" y="3810000"/>
          <p14:tracePt t="18828" x="3216275" y="3810000"/>
          <p14:tracePt t="18839" x="3224213" y="3810000"/>
          <p14:tracePt t="18851" x="3232150" y="3810000"/>
          <p14:tracePt t="18884" x="3232150" y="3817938"/>
          <p14:tracePt t="18895" x="3240088" y="3817938"/>
          <p14:tracePt t="18907" x="3240088" y="3825875"/>
          <p14:tracePt t="18983" x="3232150" y="3825875"/>
          <p14:tracePt t="19199" x="3240088" y="3825875"/>
          <p14:tracePt t="19221" x="3248025" y="3825875"/>
          <p14:tracePt t="19233" x="3263900" y="3825875"/>
          <p14:tracePt t="19244" x="3271838" y="3825875"/>
          <p14:tracePt t="19256" x="3295650" y="3833813"/>
          <p14:tracePt t="19266" x="3311525" y="3833813"/>
          <p14:tracePt t="19278" x="3319463" y="3833813"/>
          <p14:tracePt t="19368" x="3327400" y="3833813"/>
          <p14:tracePt t="19446" x="3319463" y="3833813"/>
          <p14:tracePt t="19515" x="3311525" y="3833813"/>
          <p14:tracePt t="19525" x="3287713" y="3825875"/>
          <p14:tracePt t="19536" x="3255963" y="3817938"/>
          <p14:tracePt t="19548" x="3232150" y="3817938"/>
          <p14:tracePt t="19559" x="3216275" y="3810000"/>
          <p14:tracePt t="19572" x="3198813" y="3810000"/>
          <p14:tracePt t="19615" x="3190875" y="3810000"/>
          <p14:tracePt t="19728" x="3182938" y="3810000"/>
          <p14:tracePt t="19783" x="3190875" y="3810000"/>
          <p14:tracePt t="19796" x="3198813" y="3810000"/>
          <p14:tracePt t="19818" x="3208338" y="3810000"/>
          <p14:tracePt t="19852" x="3216275" y="3810000"/>
          <p14:tracePt t="19874" x="3232150" y="3810000"/>
          <p14:tracePt t="19897" x="3263900" y="3810000"/>
          <p14:tracePt t="19906" x="3295650" y="3810000"/>
          <p14:tracePt t="19919" x="3319463" y="3817938"/>
          <p14:tracePt t="20199" x="3311525" y="3817938"/>
          <p14:tracePt t="20211" x="3295650" y="3810000"/>
          <p14:tracePt t="20223" x="3279775" y="3810000"/>
          <p14:tracePt t="20234" x="3271838" y="3810000"/>
          <p14:tracePt t="20245" x="3263900" y="3810000"/>
          <p14:tracePt t="20256" x="3248025" y="3810000"/>
          <p14:tracePt t="20268" x="3240088" y="3810000"/>
          <p14:tracePt t="20279" x="3232150" y="3810000"/>
          <p14:tracePt t="20290" x="3224213" y="3810000"/>
          <p14:tracePt t="20301" x="3208338" y="3810000"/>
          <p14:tracePt t="20313" x="3198813" y="3810000"/>
          <p14:tracePt t="20324" x="3190875" y="3810000"/>
          <p14:tracePt t="20336" x="3182938" y="3810000"/>
          <p14:tracePt t="20346" x="3182938" y="3802063"/>
          <p14:tracePt t="20459" x="3190875" y="3810000"/>
          <p14:tracePt t="20470" x="3224213" y="3810000"/>
          <p14:tracePt t="20481" x="3248025" y="3810000"/>
          <p14:tracePt t="20493" x="3271838" y="3817938"/>
          <p14:tracePt t="20505" x="3295650" y="3817938"/>
          <p14:tracePt t="20516" x="3319463" y="3825875"/>
          <p14:tracePt t="20604" x="3335338" y="3825875"/>
          <p14:tracePt t="20616" x="3351213" y="3833813"/>
          <p14:tracePt t="20626" x="3368675" y="3833813"/>
          <p14:tracePt t="20637" x="3384550" y="3841750"/>
          <p14:tracePt t="20649" x="3392488" y="3849688"/>
          <p14:tracePt t="20660" x="3400425" y="3849688"/>
          <p14:tracePt t="20672" x="3400425" y="3857625"/>
          <p14:tracePt t="20784" x="3392488" y="3857625"/>
          <p14:tracePt t="21022" x="3384550" y="3857625"/>
          <p14:tracePt t="21032" x="3384550" y="3849688"/>
          <p14:tracePt t="21053" x="3376613" y="3849688"/>
          <p14:tracePt t="21436" x="3384550" y="3849688"/>
          <p14:tracePt t="22448" x="3376613" y="3849688"/>
          <p14:tracePt t="22473" x="3384550" y="3849688"/>
          <p14:tracePt t="22495" x="3392488" y="3849688"/>
          <p14:tracePt t="22529" x="3400425" y="3849688"/>
          <p14:tracePt t="22563" x="3400425" y="3841750"/>
          <p14:tracePt t="22574" x="3408363" y="3833813"/>
          <p14:tracePt t="22586" x="3416300" y="3810000"/>
          <p14:tracePt t="22596" x="3432175" y="3802063"/>
          <p14:tracePt t="22608" x="3455988" y="3770313"/>
          <p14:tracePt t="22620" x="3463925" y="3754438"/>
          <p14:tracePt t="22630" x="3487738" y="3729038"/>
          <p14:tracePt t="22641" x="3495675" y="3713163"/>
          <p14:tracePt t="22653" x="3521075" y="3689350"/>
          <p14:tracePt t="22664" x="3529013" y="3681413"/>
          <p14:tracePt t="22686" x="3536950" y="3673475"/>
          <p14:tracePt t="22696" x="3536950" y="3665538"/>
          <p14:tracePt t="22731" x="3529013" y="3657600"/>
          <p14:tracePt t="22754" x="3529013" y="3649663"/>
          <p14:tracePt t="22788" x="3544888" y="3641725"/>
          <p14:tracePt t="22799" x="3552825" y="3641725"/>
          <p14:tracePt t="22810" x="3568700" y="3641725"/>
          <p14:tracePt t="22822" x="3576638" y="3641725"/>
          <p14:tracePt t="22844" x="3584575" y="3641725"/>
          <p14:tracePt t="22911" x="3592513" y="3641725"/>
          <p14:tracePt t="23035" x="3600450" y="3641725"/>
          <p14:tracePt t="23586" x="3608388" y="3649663"/>
          <p14:tracePt t="23598" x="3608388" y="3657600"/>
          <p14:tracePt t="23622" x="3608388" y="3665538"/>
          <p14:tracePt t="23643" x="3608388" y="3673475"/>
          <p14:tracePt t="23677" x="3600450" y="3673475"/>
          <p14:tracePt t="23698" x="3600450" y="3681413"/>
          <p14:tracePt t="23710" x="3608388" y="3681413"/>
          <p14:tracePt t="23722" x="3608388" y="3689350"/>
          <p14:tracePt t="23744" x="3608388" y="3697288"/>
          <p14:tracePt t="23756" x="3608388" y="3705225"/>
          <p14:tracePt t="33405" x="3648075" y="3705225"/>
          <p14:tracePt t="33417" x="3697288" y="3713163"/>
          <p14:tracePt t="33429" x="3705225" y="3713163"/>
          <p14:tracePt t="33451" x="3697288" y="3713163"/>
          <p14:tracePt t="33496" x="3697288" y="3705225"/>
          <p14:tracePt t="33519" x="3705225" y="3705225"/>
          <p14:tracePt t="33563" x="3705225" y="3689350"/>
          <p14:tracePt t="33575" x="3705225" y="3673475"/>
          <p14:tracePt t="33586" x="3697288" y="3657600"/>
          <p14:tracePt t="33597" x="3689350" y="3641725"/>
          <p14:tracePt t="33609" x="3671888" y="3625850"/>
          <p14:tracePt t="33620" x="3656013" y="3602038"/>
          <p14:tracePt t="33631" x="3648075" y="3586163"/>
          <p14:tracePt t="33642" x="3648075" y="3568700"/>
          <p14:tracePt t="33655" x="3656013" y="3544888"/>
          <p14:tracePt t="33665" x="3671888" y="3505200"/>
          <p14:tracePt t="33676" x="3689350" y="3473450"/>
          <p14:tracePt t="33689" x="3697288" y="3441700"/>
          <p14:tracePt t="33699" x="3705225" y="3392488"/>
          <p14:tracePt t="33710" x="3705225" y="3344863"/>
          <p14:tracePt t="33722" x="3705225" y="3305175"/>
          <p14:tracePt t="33732" x="3705225" y="3281363"/>
          <p14:tracePt t="33743" x="3705225" y="3263900"/>
          <p14:tracePt t="33755" x="3705225" y="3240088"/>
          <p14:tracePt t="33766" x="3705225" y="3232150"/>
          <p14:tracePt t="33789" x="3705225" y="3224213"/>
          <p14:tracePt t="33800" x="3697288" y="3224213"/>
          <p14:tracePt t="33811" x="3697288" y="3216275"/>
          <p14:tracePt t="33822" x="3689350" y="3208338"/>
          <p14:tracePt t="33834" x="3681413" y="3200400"/>
          <p14:tracePt t="33845" x="3671888" y="3192463"/>
          <p14:tracePt t="33856" x="3663950" y="3184525"/>
          <p14:tracePt t="33867" x="3656013" y="3184525"/>
          <p14:tracePt t="33879" x="3640138" y="3184525"/>
          <p14:tracePt t="33890" x="3608388" y="3184525"/>
          <p14:tracePt t="33903" x="3511550" y="3184525"/>
          <p14:tracePt t="33914" x="3408363" y="3184525"/>
          <p14:tracePt t="33926" x="3198813" y="3184525"/>
          <p14:tracePt t="33935" x="2951163" y="3184525"/>
          <p14:tracePt t="33947" x="2709863" y="3184525"/>
          <p14:tracePt t="33959" x="2517775" y="3176588"/>
          <p14:tracePt t="33972" x="2252663" y="3168650"/>
          <p14:tracePt t="33982" x="2005013" y="3168650"/>
          <p14:tracePt t="33993" x="1836738" y="3176588"/>
          <p14:tracePt t="34005" x="1731963" y="3184525"/>
          <p14:tracePt t="34016" x="1619250" y="3184525"/>
          <p14:tracePt t="34025" x="1539875" y="3192463"/>
          <p14:tracePt t="34039" x="1492250" y="3192463"/>
          <p14:tracePt t="34049" x="1450975" y="3192463"/>
          <p14:tracePt t="34060" x="1403350" y="3200400"/>
          <p14:tracePt t="34072" x="1355725" y="3200400"/>
          <p14:tracePt t="34083" x="1322388" y="3200400"/>
          <p14:tracePt t="34094" x="1298575" y="3200400"/>
          <p14:tracePt t="34106" x="1266825" y="3200400"/>
          <p14:tracePt t="34117" x="1250950" y="3208338"/>
          <p14:tracePt t="34128" x="1243013" y="3208338"/>
          <p14:tracePt t="34139" x="1235075" y="3208338"/>
          <p14:tracePt t="34161" x="1235075" y="3216275"/>
          <p14:tracePt t="34173" x="1243013" y="3216275"/>
          <p14:tracePt t="34184" x="1243013" y="3224213"/>
          <p14:tracePt t="34195" x="1250950" y="3232150"/>
          <p14:tracePt t="34206" x="1250950" y="3248025"/>
          <p14:tracePt t="34218" x="1266825" y="3271838"/>
          <p14:tracePt t="34229" x="1266825" y="3305175"/>
          <p14:tracePt t="34240" x="1290638" y="3360738"/>
          <p14:tracePt t="34252" x="1314450" y="3449638"/>
          <p14:tracePt t="34263" x="1363663" y="3544888"/>
          <p14:tracePt t="34274" x="1411288" y="3633788"/>
          <p14:tracePt t="34286" x="1458913" y="3729038"/>
          <p14:tracePt t="34297" x="1492250" y="3802063"/>
          <p14:tracePt t="34308" x="1492250" y="3857625"/>
          <p14:tracePt t="34319" x="1492250" y="3881438"/>
          <p14:tracePt t="34330" x="1474788" y="3930650"/>
          <p14:tracePt t="34342" x="1450975" y="3986213"/>
          <p14:tracePt t="34353" x="1435100" y="4017963"/>
          <p14:tracePt t="34364" x="1427163" y="4033838"/>
          <p14:tracePt t="34376" x="1427163" y="4051300"/>
          <p14:tracePt t="34386" x="1427163" y="4067175"/>
          <p14:tracePt t="34398" x="1427163" y="4075113"/>
          <p14:tracePt t="34409" x="1427163" y="4083050"/>
          <p14:tracePt t="34422" x="1427163" y="4098925"/>
          <p14:tracePt t="34432" x="1427163" y="4114800"/>
          <p14:tracePt t="34443" x="1427163" y="4122738"/>
          <p14:tracePt t="34466" x="1427163" y="4130675"/>
          <p14:tracePt t="34499" x="1443038" y="4130675"/>
          <p14:tracePt t="34511" x="1450975" y="4122738"/>
          <p14:tracePt t="34522" x="1466850" y="4122738"/>
          <p14:tracePt t="34533" x="1492250" y="4122738"/>
          <p14:tracePt t="34544" x="1500188" y="4122738"/>
          <p14:tracePt t="34556" x="1539875" y="4130675"/>
          <p14:tracePt t="34567" x="1579563" y="4130675"/>
          <p14:tracePt t="34578" x="1668463" y="4130675"/>
          <p14:tracePt t="34589" x="1787525" y="4138613"/>
          <p14:tracePt t="34599" x="2028825" y="4130675"/>
          <p14:tracePt t="34610" x="2349500" y="4098925"/>
          <p14:tracePt t="34622" x="2606675" y="4067175"/>
          <p14:tracePt t="34633" x="2774950" y="4043363"/>
          <p14:tracePt t="34644" x="2919413" y="4017963"/>
          <p14:tracePt t="34655" x="3055938" y="3978275"/>
          <p14:tracePt t="34666" x="3143250" y="3946525"/>
          <p14:tracePt t="34677" x="3182938" y="3946525"/>
          <p14:tracePt t="34689" x="3198813" y="3938588"/>
          <p14:tracePt t="34700" x="3208338" y="3938588"/>
          <p14:tracePt t="34745" x="3216275" y="3938588"/>
          <p14:tracePt t="34767" x="3208338" y="3938588"/>
          <p14:tracePt t="34789" x="3208338" y="3946525"/>
          <p14:tracePt t="34801" x="3198813" y="3946525"/>
          <p14:tracePt t="36050" x="3216275" y="3946525"/>
          <p14:tracePt t="36061" x="3255963" y="3946525"/>
          <p14:tracePt t="36076" x="3279775" y="3946525"/>
          <p14:tracePt t="36084" x="3303588" y="3946525"/>
          <p14:tracePt t="36095" x="3311525" y="3954463"/>
          <p14:tracePt t="36106" x="3319463" y="3954463"/>
          <p14:tracePt t="36129" x="3343275" y="3970338"/>
          <p14:tracePt t="36140" x="3368675" y="3978275"/>
          <p14:tracePt t="36152" x="3408363" y="3994150"/>
          <p14:tracePt t="36162" x="3455988" y="4017963"/>
          <p14:tracePt t="36174" x="3495675" y="4033838"/>
          <p14:tracePt t="36186" x="3529013" y="4033838"/>
          <p14:tracePt t="36198" x="3576638" y="4043363"/>
          <p14:tracePt t="36209" x="3632200" y="4059238"/>
          <p14:tracePt t="36222" x="3671888" y="4067175"/>
          <p14:tracePt t="36232" x="3689350" y="4067175"/>
          <p14:tracePt t="36243" x="3697288" y="4075113"/>
          <p14:tracePt t="36255" x="3705225" y="4075113"/>
          <p14:tracePt t="36266" x="3713163" y="4075113"/>
          <p14:tracePt t="36308" x="3721100" y="4075113"/>
          <p14:tracePt t="36331" x="3752850" y="4083050"/>
          <p14:tracePt t="36342" x="3792538" y="4098925"/>
          <p14:tracePt t="36354" x="3849688" y="4122738"/>
          <p14:tracePt t="36365" x="3873500" y="4130675"/>
          <p14:tracePt t="36376" x="3897313" y="4146550"/>
          <p14:tracePt t="36389" x="3937000" y="4162425"/>
          <p14:tracePt t="36399" x="3984625" y="4178300"/>
          <p14:tracePt t="36410" x="4002088" y="4195763"/>
          <p14:tracePt t="36422" x="4025900" y="4203700"/>
          <p14:tracePt t="36432" x="4033838" y="4211638"/>
          <p14:tracePt t="36488" x="4049713" y="4211638"/>
          <p14:tracePt t="36500" x="4057650" y="4211638"/>
          <p14:tracePt t="36522" x="4065588" y="4211638"/>
          <p14:tracePt t="36556" x="4073525" y="4211638"/>
          <p14:tracePt t="36725" x="4081463" y="4211638"/>
          <p14:tracePt t="36758" x="4073525" y="4211638"/>
          <p14:tracePt t="36781" x="4057650" y="4219575"/>
          <p14:tracePt t="36792" x="4049713" y="4227513"/>
          <p14:tracePt t="36805" x="4002088" y="4227513"/>
          <p14:tracePt t="37253" x="4073525" y="4298950"/>
          <p14:tracePt t="37256" x="4113213" y="4298950"/>
          <p14:tracePt t="37310" x="4121150" y="4306888"/>
          <p14:tracePt t="37322" x="4121150" y="4314825"/>
          <p14:tracePt t="37332" x="4129088" y="4314825"/>
          <p14:tracePt t="37389" x="4137025" y="4314825"/>
          <p14:tracePt t="37456" x="4146550" y="4314825"/>
          <p14:tracePt t="37467" x="4154488" y="4306888"/>
          <p14:tracePt t="37501" x="4162425" y="4306888"/>
          <p14:tracePt t="37524" x="4162425" y="4298950"/>
          <p14:tracePt t="37548" x="4170363" y="4298950"/>
          <p14:tracePt t="37570" x="4178300" y="4291013"/>
          <p14:tracePt t="37582" x="4194175" y="4275138"/>
          <p14:tracePt t="37593" x="4210050" y="4267200"/>
          <p14:tracePt t="37615" x="4210050" y="4259263"/>
          <p14:tracePt t="37649" x="4217988" y="4251325"/>
          <p14:tracePt t="37660" x="4217988" y="4243388"/>
          <p14:tracePt t="37683" x="4217988" y="4235450"/>
          <p14:tracePt t="37694" x="4225925" y="4227513"/>
          <p14:tracePt t="37782" x="4233863" y="4211638"/>
          <p14:tracePt t="37793" x="4241800" y="4211638"/>
          <p14:tracePt t="37805" x="4249738" y="4211638"/>
          <p14:tracePt t="37816" x="4249738" y="4203700"/>
          <p14:tracePt t="37827" x="4257675" y="4203700"/>
          <p14:tracePt t="37850" x="4257675" y="4195763"/>
          <p14:tracePt t="37884" x="4265613" y="4186238"/>
          <p14:tracePt t="37928" x="4273550" y="4178300"/>
          <p14:tracePt t="38198" x="4273550" y="4170363"/>
          <p14:tracePt t="38210" x="4281488" y="4170363"/>
          <p14:tracePt t="38221" x="4281488" y="4162425"/>
          <p14:tracePt t="38266" x="4281488" y="4154488"/>
          <p14:tracePt t="38526" x="4281488" y="4146550"/>
          <p14:tracePt t="38626" x="4273550" y="4138613"/>
          <p14:tracePt t="40325" x="4281488" y="4138613"/>
          <p14:tracePt t="40674" x="4289425" y="4138613"/>
          <p14:tracePt t="40687" x="4297363" y="4146550"/>
          <p14:tracePt t="40720" x="4306888" y="4154488"/>
          <p14:tracePt t="40731" x="4322763" y="4154488"/>
          <p14:tracePt t="40743" x="4346575" y="4162425"/>
          <p14:tracePt t="40755" x="4354513" y="4162425"/>
          <p14:tracePt t="40765" x="4378325" y="4170363"/>
          <p14:tracePt t="40776" x="4418013" y="4170363"/>
          <p14:tracePt t="40789" x="4467225" y="4170363"/>
          <p14:tracePt t="40798" x="4530725" y="4162425"/>
          <p14:tracePt t="40809" x="4659313" y="4154488"/>
          <p14:tracePt t="40820" x="4835525" y="4146550"/>
          <p14:tracePt t="40831" x="5019675" y="4146550"/>
          <p14:tracePt t="40842" x="5164138" y="4146550"/>
          <p14:tracePt t="40854" x="5292725" y="4146550"/>
          <p14:tracePt t="40865" x="5324475" y="4146550"/>
          <p14:tracePt t="40876" x="5332413" y="4146550"/>
          <p14:tracePt t="40910" x="5324475" y="4130675"/>
          <p14:tracePt t="40921" x="5324475" y="4122738"/>
          <p14:tracePt t="40932" x="5316538" y="4122738"/>
          <p14:tracePt t="41045" x="5308600" y="4122738"/>
          <p14:tracePt t="41056" x="5300663" y="4122738"/>
          <p14:tracePt t="41067" x="5284788" y="4114800"/>
          <p14:tracePt t="41079" x="5276850" y="4106863"/>
          <p14:tracePt t="41090" x="5260975" y="4098925"/>
          <p14:tracePt t="41101" x="5253038" y="4090988"/>
          <p14:tracePt t="41112" x="5237163" y="4075113"/>
          <p14:tracePt t="41124" x="5227638" y="4067175"/>
          <p14:tracePt t="41135" x="5203825" y="4051300"/>
          <p14:tracePt t="41146" x="5187950" y="4033838"/>
          <p14:tracePt t="41157" x="5140325" y="4010025"/>
          <p14:tracePt t="41169" x="5067300" y="3962400"/>
          <p14:tracePt t="41180" x="5011738" y="3922713"/>
          <p14:tracePt t="41191" x="4972050" y="3898900"/>
          <p14:tracePt t="41202" x="4940300" y="3865563"/>
          <p14:tracePt t="41214" x="4922838" y="3833813"/>
          <p14:tracePt t="41225" x="4906963" y="3810000"/>
          <p14:tracePt t="41236" x="4906963" y="3786188"/>
          <p14:tracePt t="41248" x="4906963" y="3762375"/>
          <p14:tracePt t="41270" x="4914900" y="3754438"/>
          <p14:tracePt t="41281" x="4914900" y="3746500"/>
          <p14:tracePt t="41292" x="4922838" y="3746500"/>
          <p14:tracePt t="41394" x="4922838" y="3754438"/>
          <p14:tracePt t="41405" x="4932363" y="3762375"/>
          <p14:tracePt t="41416" x="4940300" y="3762375"/>
          <p14:tracePt t="41427" x="4956175" y="3786188"/>
          <p14:tracePt t="41439" x="4972050" y="3810000"/>
          <p14:tracePt t="41450" x="4987925" y="3825875"/>
          <p14:tracePt t="41461" x="5003800" y="3841750"/>
          <p14:tracePt t="41472" x="5011738" y="3865563"/>
          <p14:tracePt t="41484" x="5011738" y="3881438"/>
          <p14:tracePt t="41496" x="5011738" y="3890963"/>
          <p14:tracePt t="41517" x="5019675" y="3890963"/>
          <p14:tracePt t="41551" x="5027613" y="3881438"/>
          <p14:tracePt t="41765" x="5035550" y="3890963"/>
          <p14:tracePt t="41776" x="5043488" y="3890963"/>
          <p14:tracePt t="41787" x="5059363" y="3898900"/>
          <p14:tracePt t="41799" x="5067300" y="3898900"/>
          <p14:tracePt t="41810" x="5075238" y="3898900"/>
          <p14:tracePt t="41821" x="5084763" y="3906838"/>
          <p14:tracePt t="41832" x="5092700" y="3906838"/>
          <p14:tracePt t="41844" x="5100638" y="3906838"/>
          <p14:tracePt t="41900" x="5108575" y="3906838"/>
          <p14:tracePt t="41911" x="5116513" y="3906838"/>
          <p14:tracePt t="41934" x="5124450" y="3906838"/>
          <p14:tracePt t="41945" x="5132388" y="3906838"/>
          <p14:tracePt t="41979" x="5140325" y="3906838"/>
          <p14:tracePt t="41991" x="5148263" y="3898900"/>
          <p14:tracePt t="42001" x="5148263" y="3890963"/>
          <p14:tracePt t="42012" x="5172075" y="3873500"/>
          <p14:tracePt t="42024" x="5187950" y="3857625"/>
          <p14:tracePt t="42035" x="5195888" y="3849688"/>
          <p14:tracePt t="42046" x="5211763" y="3833813"/>
          <p14:tracePt t="42057" x="5219700" y="3825875"/>
          <p14:tracePt t="42069" x="5227638" y="3810000"/>
          <p14:tracePt t="42080" x="5237163" y="3810000"/>
          <p14:tracePt t="42105" x="5237163" y="3794125"/>
          <p14:tracePt t="42115" x="5245100" y="3794125"/>
          <p14:tracePt t="42126" x="5268913" y="3778250"/>
          <p14:tracePt t="42139" x="5284788" y="3762375"/>
          <p14:tracePt t="42149" x="5300663" y="3746500"/>
          <p14:tracePt t="42160" x="5300663" y="3738563"/>
          <p14:tracePt t="42172" x="5308600" y="3721100"/>
          <p14:tracePt t="42183" x="5308600" y="3713163"/>
          <p14:tracePt t="42194" x="5316538" y="3697288"/>
          <p14:tracePt t="42206" x="5324475" y="3689350"/>
          <p14:tracePt t="42217" x="5332413" y="3673475"/>
          <p14:tracePt t="42227" x="5340350" y="3657600"/>
          <p14:tracePt t="42239" x="5340350" y="3649663"/>
          <p14:tracePt t="42251" x="5340350" y="3633788"/>
          <p14:tracePt t="42261" x="5332413" y="3633788"/>
          <p14:tracePt t="42273" x="5324475" y="3609975"/>
          <p14:tracePt t="42284" x="5316538" y="3586163"/>
          <p14:tracePt t="42295" x="5308600" y="3576638"/>
          <p14:tracePt t="42306" x="5300663" y="3552825"/>
          <p14:tracePt t="42318" x="5292725" y="3536950"/>
          <p14:tracePt t="42329" x="5284788" y="3513138"/>
          <p14:tracePt t="42341" x="5284788" y="3497263"/>
          <p14:tracePt t="42363" x="5276850" y="3481388"/>
          <p14:tracePt t="42374" x="5276850" y="3473450"/>
          <p14:tracePt t="42386" x="5268913" y="3473450"/>
          <p14:tracePt t="42408" x="5268913" y="3465513"/>
          <p14:tracePt t="42431" x="5268913" y="3457575"/>
          <p14:tracePt t="42441" x="5260975" y="3457575"/>
          <p14:tracePt t="42453" x="5253038" y="3449638"/>
          <p14:tracePt t="42464" x="5245100" y="3441700"/>
          <p14:tracePt t="42475" x="5245100" y="3433763"/>
          <p14:tracePt t="42487" x="5237163" y="3424238"/>
          <p14:tracePt t="42498" x="5237163" y="3416300"/>
          <p14:tracePt t="42509" x="5237163" y="3408363"/>
          <p14:tracePt t="42532" x="5227638" y="3400425"/>
          <p14:tracePt t="42543" x="5219700" y="3392488"/>
          <p14:tracePt t="42556" x="5211763" y="3376613"/>
          <p14:tracePt t="42566" x="5203825" y="3368675"/>
          <p14:tracePt t="42576" x="5195888" y="3360738"/>
          <p14:tracePt t="42589" x="5187950" y="3352800"/>
          <p14:tracePt t="42610" x="5187950" y="3344863"/>
          <p14:tracePt t="42643" x="5180013" y="3344863"/>
          <p14:tracePt t="42656" x="5172075" y="3344863"/>
          <p14:tracePt t="42667" x="5164138" y="3344863"/>
          <p14:tracePt t="42678" x="5148263" y="3344863"/>
          <p14:tracePt t="42689" x="5140325" y="3344863"/>
          <p14:tracePt t="42701" x="5132388" y="3336925"/>
          <p14:tracePt t="42711" x="5116513" y="3336925"/>
          <p14:tracePt t="42723" x="5100638" y="3336925"/>
          <p14:tracePt t="42734" x="5084763" y="3336925"/>
          <p14:tracePt t="42744" x="5067300" y="3336925"/>
          <p14:tracePt t="42757" x="5059363" y="3344863"/>
          <p14:tracePt t="42768" x="5043488" y="3344863"/>
          <p14:tracePt t="42779" x="5035550" y="3344863"/>
          <p14:tracePt t="42791" x="5027613" y="3352800"/>
          <p14:tracePt t="42802" x="5019675" y="3360738"/>
          <p14:tracePt t="42812" x="5011738" y="3360738"/>
          <p14:tracePt t="42834" x="5011738" y="3368675"/>
          <p14:tracePt t="42845" x="5003800" y="3376613"/>
          <p14:tracePt t="42856" x="5003800" y="3392488"/>
          <p14:tracePt t="42868" x="4995863" y="3400425"/>
          <p14:tracePt t="42880" x="4995863" y="3408363"/>
          <p14:tracePt t="42891" x="4987925" y="3416300"/>
          <p14:tracePt t="42903" x="4987925" y="3433763"/>
          <p14:tracePt t="42915" x="4979988" y="3441700"/>
          <p14:tracePt t="42925" x="4979988" y="3457575"/>
          <p14:tracePt t="42936" x="4972050" y="3465513"/>
          <p14:tracePt t="42946" x="4972050" y="3481388"/>
          <p14:tracePt t="42958" x="4972050" y="3489325"/>
          <p14:tracePt t="42972" x="4972050" y="3497263"/>
          <p14:tracePt t="42981" x="4972050" y="3521075"/>
          <p14:tracePt t="42993" x="4972050" y="3536950"/>
          <p14:tracePt t="43005" x="4964113" y="3552825"/>
          <p14:tracePt t="43016" x="4956175" y="3576638"/>
          <p14:tracePt t="43026" x="4956175" y="3602038"/>
          <p14:tracePt t="43039" x="4956175" y="3617913"/>
          <p14:tracePt t="43048" x="4948238" y="3633788"/>
          <p14:tracePt t="43060" x="4948238" y="3649663"/>
          <p14:tracePt t="43072" x="4956175" y="3673475"/>
          <p14:tracePt t="43083" x="4956175" y="3681413"/>
          <p14:tracePt t="43094" x="4956175" y="3697288"/>
          <p14:tracePt t="43106" x="4956175" y="3721100"/>
          <p14:tracePt t="43117" x="4948238" y="3738563"/>
          <p14:tracePt t="43128" x="4940300" y="3754438"/>
          <p14:tracePt t="43139" x="4940300" y="3770313"/>
          <p14:tracePt t="43150" x="4940300" y="3786188"/>
          <p14:tracePt t="43160" x="4948238" y="3802063"/>
          <p14:tracePt t="43172" x="4964113" y="3810000"/>
          <p14:tracePt t="43182" x="4972050" y="3817938"/>
          <p14:tracePt t="43193" x="4995863" y="3833813"/>
          <p14:tracePt t="43206" x="5011738" y="3841750"/>
          <p14:tracePt t="43216" x="5019675" y="3841750"/>
          <p14:tracePt t="43227" x="5027613" y="3849688"/>
          <p14:tracePt t="43239" x="5035550" y="3857625"/>
          <p14:tracePt t="43250" x="5043488" y="3857625"/>
          <p14:tracePt t="43261" x="5051425" y="3857625"/>
          <p14:tracePt t="43272" x="5059363" y="3857625"/>
          <p14:tracePt t="43295" x="5100638" y="3865563"/>
          <p14:tracePt t="43306" x="5124450" y="3873500"/>
          <p14:tracePt t="43317" x="5148263" y="3881438"/>
          <p14:tracePt t="43329" x="5148263" y="3890963"/>
          <p14:tracePt t="43340" x="5156200" y="3890963"/>
          <p14:tracePt t="43351" x="5172075" y="3890963"/>
          <p14:tracePt t="43362" x="5187950" y="3890963"/>
          <p14:tracePt t="43374" x="5203825" y="3890963"/>
          <p14:tracePt t="43385" x="5219700" y="3890963"/>
          <p14:tracePt t="43396" x="5237163" y="3890963"/>
          <p14:tracePt t="43407" x="5268913" y="3881438"/>
          <p14:tracePt t="43419" x="5316538" y="3881438"/>
          <p14:tracePt t="43430" x="5340350" y="3873500"/>
          <p14:tracePt t="43441" x="5364163" y="3873500"/>
          <p14:tracePt t="43453" x="5372100" y="3865563"/>
          <p14:tracePt t="43464" x="5380038" y="3865563"/>
          <p14:tracePt t="43475" x="5387975" y="3857625"/>
          <p14:tracePt t="43486" x="5397500" y="3857625"/>
          <p14:tracePt t="43498" x="5413375" y="3841750"/>
          <p14:tracePt t="43509" x="5421313" y="3825875"/>
          <p14:tracePt t="43520" x="5429250" y="3810000"/>
          <p14:tracePt t="43531" x="5437188" y="3802063"/>
          <p14:tracePt t="43542" x="5437188" y="3786188"/>
          <p14:tracePt t="43554" x="5429250" y="3762375"/>
          <p14:tracePt t="43565" x="5421313" y="3738563"/>
          <p14:tracePt t="43576" x="5421313" y="3721100"/>
          <p14:tracePt t="43589" x="5421313" y="3681413"/>
          <p14:tracePt t="43599" x="5421313" y="3649663"/>
          <p14:tracePt t="43610" x="5413375" y="3625850"/>
          <p14:tracePt t="43622" x="5413375" y="3576638"/>
          <p14:tracePt t="43632" x="5387975" y="3536950"/>
          <p14:tracePt t="43644" x="5372100" y="3489325"/>
          <p14:tracePt t="43656" x="5348288" y="3457575"/>
          <p14:tracePt t="43666" x="5324475" y="3424238"/>
          <p14:tracePt t="43677" x="5308600" y="3400425"/>
          <p14:tracePt t="43689" x="5284788" y="3368675"/>
          <p14:tracePt t="43700" x="5268913" y="3352800"/>
          <p14:tracePt t="43711" x="5253038" y="3321050"/>
          <p14:tracePt t="43722" x="5237163" y="3297238"/>
          <p14:tracePt t="43733" x="5237163" y="3271838"/>
          <p14:tracePt t="43745" x="5237163" y="3263900"/>
          <p14:tracePt t="43756" x="5227638" y="3240088"/>
          <p14:tracePt t="43767" x="5219700" y="3232150"/>
          <p14:tracePt t="43779" x="5211763" y="3224213"/>
          <p14:tracePt t="43801" x="5203825" y="3224213"/>
          <p14:tracePt t="43823" x="5195888" y="3224213"/>
          <p14:tracePt t="43836" x="5187950" y="3224213"/>
          <p14:tracePt t="43846" x="5187950" y="3232150"/>
          <p14:tracePt t="43857" x="5172075" y="3232150"/>
          <p14:tracePt t="43869" x="5148263" y="3240088"/>
          <p14:tracePt t="43880" x="5132388" y="3248025"/>
          <p14:tracePt t="43891" x="5092700" y="3263900"/>
          <p14:tracePt t="43902" x="5059363" y="3271838"/>
          <p14:tracePt t="43914" x="5051425" y="3289300"/>
          <p14:tracePt t="43925" x="5035550" y="3313113"/>
          <p14:tracePt t="43936" x="5011738" y="3336925"/>
          <p14:tracePt t="43948" x="5003800" y="3368675"/>
          <p14:tracePt t="43959" x="4987925" y="3392488"/>
          <p14:tracePt t="43970" x="4972050" y="3424238"/>
          <p14:tracePt t="43982" x="4964113" y="3457575"/>
          <p14:tracePt t="43992" x="4956175" y="3481388"/>
          <p14:tracePt t="44006" x="4956175" y="3497263"/>
          <p14:tracePt t="44017" x="4956175" y="3521075"/>
          <p14:tracePt t="44028" x="4956175" y="3552825"/>
          <p14:tracePt t="44039" x="4948238" y="3586163"/>
          <p14:tracePt t="44049" x="4940300" y="3609975"/>
          <p14:tracePt t="44061" x="4922838" y="3641725"/>
          <p14:tracePt t="44072" x="4922838" y="3673475"/>
          <p14:tracePt t="44084" x="4932363" y="3705225"/>
          <p14:tracePt t="44095" x="4948238" y="3721100"/>
          <p14:tracePt t="44107" x="4972050" y="3754438"/>
          <p14:tracePt t="44118" x="4987925" y="3770313"/>
          <p14:tracePt t="44128" x="5003800" y="3794125"/>
          <p14:tracePt t="44141" x="5011738" y="3810000"/>
          <p14:tracePt t="44152" x="5011738" y="3817938"/>
          <p14:tracePt t="44163" x="5011738" y="3833813"/>
          <p14:tracePt t="44173" x="5011738" y="3841750"/>
          <p14:tracePt t="44669" x="5027613" y="3849688"/>
          <p14:tracePt t="44680" x="5051425" y="3857625"/>
          <p14:tracePt t="44691" x="5059363" y="3857625"/>
          <p14:tracePt t="44725" x="5075238" y="3857625"/>
          <p14:tracePt t="44736" x="5092700" y="3857625"/>
          <p14:tracePt t="44748" x="5108575" y="3857625"/>
          <p14:tracePt t="44759" x="5140325" y="3857625"/>
          <p14:tracePt t="44770" x="5172075" y="3849688"/>
          <p14:tracePt t="44782" x="5219700" y="3849688"/>
          <p14:tracePt t="44791" x="5237163" y="3841750"/>
          <p14:tracePt t="44805" x="5245100" y="3833813"/>
          <p14:tracePt t="44816" x="5260975" y="3817938"/>
          <p14:tracePt t="44827" x="5268913" y="3810000"/>
          <p14:tracePt t="44849" x="5276850" y="3802063"/>
          <p14:tracePt t="44872" x="5276850" y="3794125"/>
          <p14:tracePt t="44883" x="5276850" y="3778250"/>
          <p14:tracePt t="44892" x="5276850" y="3770313"/>
          <p14:tracePt t="44906" x="5276850" y="3762375"/>
          <p14:tracePt t="44917" x="5276850" y="3746500"/>
          <p14:tracePt t="44928" x="5276850" y="3738563"/>
          <p14:tracePt t="44939" x="5276850" y="3721100"/>
          <p14:tracePt t="44951" x="5276850" y="3705225"/>
          <p14:tracePt t="44961" x="5276850" y="3689350"/>
          <p14:tracePt t="44973" x="5276850" y="3673475"/>
          <p14:tracePt t="44984" x="5276850" y="3665538"/>
          <p14:tracePt t="44994" x="5284788" y="3657600"/>
          <p14:tracePt t="45007" x="5284788" y="3649663"/>
          <p14:tracePt t="45344" x="5284788" y="3641725"/>
          <p14:tracePt t="45355" x="5292725" y="3641725"/>
          <p14:tracePt t="45366" x="5308600" y="3641725"/>
          <p14:tracePt t="45378" x="5340350" y="3641725"/>
          <p14:tracePt t="45390" x="5387975" y="3641725"/>
          <p14:tracePt t="45401" x="5429250" y="3641725"/>
          <p14:tracePt t="45411" x="5461000" y="3641725"/>
          <p14:tracePt t="45423" x="5500688" y="3641725"/>
          <p14:tracePt t="45434" x="5524500" y="3641725"/>
          <p14:tracePt t="45445" x="5540375" y="3633788"/>
          <p14:tracePt t="45457" x="5549900" y="3633788"/>
          <p14:tracePt t="45592" x="5549900" y="3641725"/>
          <p14:tracePt t="45625" x="5549900" y="3649663"/>
          <p14:tracePt t="45636" x="5549900" y="3665538"/>
          <p14:tracePt t="45648" x="5557838" y="3681413"/>
          <p14:tracePt t="45659" x="5589588" y="3721100"/>
          <p14:tracePt t="45670" x="5605463" y="3754438"/>
          <p14:tracePt t="45681" x="5637213" y="3794125"/>
          <p14:tracePt t="45693" x="5661025" y="3833813"/>
          <p14:tracePt t="45705" x="5684838" y="3865563"/>
          <p14:tracePt t="45716" x="5700713" y="3881438"/>
          <p14:tracePt t="45726" x="5700713" y="3890963"/>
          <p14:tracePt t="45749" x="5710238" y="3890963"/>
          <p14:tracePt t="45772" x="5718175" y="3890963"/>
          <p14:tracePt t="45783" x="5726113" y="3890963"/>
          <p14:tracePt t="45794" x="5726113" y="3881438"/>
          <p14:tracePt t="45806" x="5734050" y="3881438"/>
          <p14:tracePt t="45816" x="5741988" y="3873500"/>
          <p14:tracePt t="45828" x="5749925" y="3865563"/>
          <p14:tracePt t="45850" x="5765800" y="3857625"/>
          <p14:tracePt t="45862" x="5773738" y="3857625"/>
          <p14:tracePt t="45873" x="5773738" y="3841750"/>
          <p14:tracePt t="45885" x="5773738" y="3825875"/>
          <p14:tracePt t="45895" x="5773738" y="3810000"/>
          <p14:tracePt t="45907" x="5773738" y="3794125"/>
          <p14:tracePt t="45917" x="5773738" y="3762375"/>
          <p14:tracePt t="45927" x="5781675" y="3746500"/>
          <p14:tracePt t="45941" x="5797550" y="3697288"/>
          <p14:tracePt t="45952" x="5813425" y="3649663"/>
          <p14:tracePt t="45963" x="5837238" y="3602038"/>
          <p14:tracePt t="45974" x="5862638" y="3568700"/>
          <p14:tracePt t="45986" x="5870575" y="3536950"/>
          <p14:tracePt t="45997" x="5870575" y="3497263"/>
          <p14:tracePt t="46018" x="5862638" y="3465513"/>
          <p14:tracePt t="46031" x="5837238" y="3441700"/>
          <p14:tracePt t="46051" x="5813425" y="3416300"/>
          <p14:tracePt t="46055" x="5773738" y="3392488"/>
          <p14:tracePt t="46064" x="5773738" y="3384550"/>
          <p14:tracePt t="46075" x="5773738" y="3376613"/>
          <p14:tracePt t="46086" x="5765800" y="3376613"/>
          <p14:tracePt t="46165" x="5749925" y="3376613"/>
          <p14:tracePt t="46177" x="5734050" y="3376613"/>
          <p14:tracePt t="46188" x="5718175" y="3376613"/>
          <p14:tracePt t="46199" x="5700713" y="3384550"/>
          <p14:tracePt t="46211" x="5692775" y="3384550"/>
          <p14:tracePt t="46222" x="5684838" y="3392488"/>
          <p14:tracePt t="46244" x="5684838" y="3400425"/>
          <p14:tracePt t="46256" x="5684838" y="3408363"/>
          <p14:tracePt t="46278" x="5692775" y="3424238"/>
          <p14:tracePt t="46289" x="5684838" y="3441700"/>
          <p14:tracePt t="46301" x="5684838" y="3465513"/>
          <p14:tracePt t="46311" x="5676900" y="3497263"/>
          <p14:tracePt t="46323" x="5676900" y="3536950"/>
          <p14:tracePt t="46334" x="5676900" y="3594100"/>
          <p14:tracePt t="46345" x="5676900" y="3665538"/>
          <p14:tracePt t="46356" x="5684838" y="3721100"/>
          <p14:tracePt t="46368" x="5710238" y="3762375"/>
          <p14:tracePt t="46380" x="5726113" y="3794125"/>
          <p14:tracePt t="46390" x="5734050" y="3810000"/>
          <p14:tracePt t="46401" x="5734050" y="3817938"/>
          <p14:tracePt t="46424" x="5734050" y="3825875"/>
          <p14:tracePt t="46570" x="5734050" y="3817938"/>
          <p14:tracePt t="46615" x="5741988" y="3817938"/>
          <p14:tracePt t="46626" x="5757863" y="3817938"/>
          <p14:tracePt t="46638" x="5765800" y="3817938"/>
          <p14:tracePt t="46649" x="5773738" y="3817938"/>
          <p14:tracePt t="46672" x="5773738" y="3810000"/>
          <p14:tracePt t="46683" x="5805488" y="3802063"/>
          <p14:tracePt t="46694" x="5837238" y="3770313"/>
          <p14:tracePt t="46706" x="5878513" y="3746500"/>
          <p14:tracePt t="46717" x="5902325" y="3729038"/>
          <p14:tracePt t="46728" x="5918200" y="3713163"/>
          <p14:tracePt t="46739" x="5949950" y="3689350"/>
          <p14:tracePt t="46751" x="5965825" y="3673475"/>
          <p14:tracePt t="46761" x="5981700" y="3665538"/>
          <p14:tracePt t="46773" x="5989638" y="3657600"/>
          <p14:tracePt t="46784" x="5989638" y="3649663"/>
          <p14:tracePt t="46796" x="5989638" y="3641725"/>
          <p14:tracePt t="46807" x="5989638" y="3633788"/>
          <p14:tracePt t="46817" x="5973763" y="3625850"/>
          <p14:tracePt t="46829" x="5965825" y="3609975"/>
          <p14:tracePt t="46839" x="5965825" y="3602038"/>
          <p14:tracePt t="46851" x="5965825" y="3594100"/>
          <p14:tracePt t="46863" x="5965825" y="3586163"/>
          <p14:tracePt t="46874" x="5965825" y="3576638"/>
          <p14:tracePt t="46885" x="5965825" y="3568700"/>
          <p14:tracePt t="46896" x="5973763" y="3560763"/>
          <p14:tracePt t="46919" x="5973763" y="3552825"/>
          <p14:tracePt t="47098" x="5973763" y="3560763"/>
          <p14:tracePt t="47346" x="5957888" y="3560763"/>
          <p14:tracePt t="47358" x="5910263" y="3568700"/>
          <p14:tracePt t="47369" x="5829300" y="3576638"/>
          <p14:tracePt t="47381" x="5668963" y="3586163"/>
          <p14:tracePt t="47392" x="5500688" y="3594100"/>
          <p14:tracePt t="47403" x="5372100" y="3602038"/>
          <p14:tracePt t="47414" x="5300663" y="3602038"/>
          <p14:tracePt t="47425" x="5237163" y="3609975"/>
          <p14:tracePt t="47437" x="5187950" y="3609975"/>
          <p14:tracePt t="47448" x="5132388" y="3617913"/>
          <p14:tracePt t="47459" x="5092700" y="3617913"/>
          <p14:tracePt t="47472" x="5035550" y="3625850"/>
          <p14:tracePt t="47482" x="5003800" y="3625850"/>
          <p14:tracePt t="47493" x="4972050" y="3625850"/>
          <p14:tracePt t="47505" x="4964113" y="3633788"/>
          <p14:tracePt t="47516" x="4956175" y="3633788"/>
          <p14:tracePt t="47526" x="4940300" y="3633788"/>
          <p14:tracePt t="47539" x="4922838" y="3633788"/>
          <p14:tracePt t="47549" x="4922838" y="3641725"/>
          <p14:tracePt t="47571" x="4922838" y="3649663"/>
          <p14:tracePt t="47583" x="4906963" y="3657600"/>
          <p14:tracePt t="47594" x="4883150" y="3657600"/>
          <p14:tracePt t="47606" x="4851400" y="3665538"/>
          <p14:tracePt t="47617" x="4811713" y="3665538"/>
          <p14:tracePt t="47628" x="4795838" y="3673475"/>
          <p14:tracePt t="47639" x="4787900" y="3673475"/>
          <p14:tracePt t="47706" x="4779963" y="3673475"/>
          <p14:tracePt t="47729" x="4779963" y="3681413"/>
          <p14:tracePt t="47785" x="4772025" y="3681413"/>
          <p14:tracePt t="47796" x="4772025" y="3689350"/>
          <p14:tracePt t="48764" x="4779963" y="3697288"/>
          <p14:tracePt t="48775" x="4787900" y="3713163"/>
          <p14:tracePt t="48786" x="4803775" y="3721100"/>
          <p14:tracePt t="48809" x="4843463" y="3762375"/>
          <p14:tracePt t="48820" x="4859338" y="3794125"/>
          <p14:tracePt t="48831" x="4859338" y="3817938"/>
          <p14:tracePt t="48843" x="4859338" y="3841750"/>
          <p14:tracePt t="48854" x="4859338" y="3857625"/>
          <p14:tracePt t="48865" x="4867275" y="3857625"/>
          <p14:tracePt t="48877" x="4867275" y="3873500"/>
          <p14:tracePt t="48886" x="4875213" y="3881438"/>
          <p14:tracePt t="48899" x="4875213" y="3898900"/>
          <p14:tracePt t="48910" x="4883150" y="3898900"/>
          <p14:tracePt t="48922" x="4883150" y="3914775"/>
          <p14:tracePt t="48933" x="4883150" y="3922713"/>
          <p14:tracePt t="48944" x="4883150" y="3930650"/>
          <p14:tracePt t="48956" x="4883150" y="3938588"/>
          <p14:tracePt t="49011" x="4891088" y="3946525"/>
          <p14:tracePt t="49044" x="4883150" y="3946525"/>
          <p14:tracePt t="49055" x="4875213" y="3962400"/>
          <p14:tracePt t="49066" x="4851400" y="3970338"/>
          <p14:tracePt t="49077" x="4835525" y="3978275"/>
          <p14:tracePt t="49089" x="4827588" y="3978275"/>
          <p14:tracePt t="49100" x="4819650" y="3986213"/>
          <p14:tracePt t="49111" x="4811713" y="3986213"/>
          <p14:tracePt t="49122" x="4795838" y="3994150"/>
          <p14:tracePt t="49134" x="4787900" y="4010025"/>
          <p14:tracePt t="49145" x="4787900" y="4025900"/>
          <p14:tracePt t="49156" x="4779963" y="4033838"/>
          <p14:tracePt t="49167" x="4779963" y="4043363"/>
          <p14:tracePt t="49179" x="4779963" y="4067175"/>
          <p14:tracePt t="49190" x="4772025" y="4075113"/>
          <p14:tracePt t="49201" x="4762500" y="4090988"/>
          <p14:tracePt t="49212" x="4746625" y="4106863"/>
          <p14:tracePt t="49223" x="4730750" y="4122738"/>
          <p14:tracePt t="49235" x="4722813" y="4130675"/>
          <p14:tracePt t="49246" x="4714875" y="4138613"/>
          <p14:tracePt t="49257" x="4706938" y="4154488"/>
          <p14:tracePt t="49269" x="4699000" y="4170363"/>
          <p14:tracePt t="49280" x="4699000" y="4195763"/>
          <p14:tracePt t="49291" x="4699000" y="4211638"/>
          <p14:tracePt t="49314" x="4699000" y="4227513"/>
          <p14:tracePt t="49325" x="4699000" y="4235450"/>
          <p14:tracePt t="49336" x="4691063" y="4243388"/>
          <p14:tracePt t="49347" x="4675188" y="4259263"/>
          <p14:tracePt t="49359" x="4643438" y="4275138"/>
          <p14:tracePt t="49370" x="4594225" y="4298950"/>
          <p14:tracePt t="49381" x="4538663" y="4338638"/>
          <p14:tracePt t="49392" x="4491038" y="4371975"/>
          <p14:tracePt t="49403" x="4475163" y="4387850"/>
          <p14:tracePt t="49417" x="4475163" y="4403725"/>
          <p14:tracePt t="49428" x="4475163" y="4435475"/>
          <p14:tracePt t="49439" x="4491038" y="4451350"/>
          <p14:tracePt t="49451" x="4498975" y="4467225"/>
          <p14:tracePt t="49461" x="4498975" y="4475163"/>
          <p14:tracePt t="49709" x="4498975" y="4467225"/>
          <p14:tracePt t="49720" x="4491038" y="4459288"/>
          <p14:tracePt t="49731" x="4483100" y="4451350"/>
          <p14:tracePt t="49743" x="4467225" y="4435475"/>
          <p14:tracePt t="49756" x="4449763" y="4427538"/>
          <p14:tracePt t="49766" x="4449763" y="4419600"/>
          <p14:tracePt t="49777" x="4449763" y="4411663"/>
          <p14:tracePt t="49789" x="4449763" y="4403725"/>
          <p14:tracePt t="50035" x="4449763" y="4411663"/>
          <p14:tracePt t="59609" x="4467225" y="4411663"/>
          <p14:tracePt t="59620" x="4514850" y="4411663"/>
          <p14:tracePt t="59632" x="4522788" y="4403725"/>
          <p14:tracePt t="59654" x="4530725" y="4395788"/>
          <p14:tracePt t="59665" x="4546600" y="4387850"/>
          <p14:tracePt t="59677" x="4562475" y="4387850"/>
          <p14:tracePt t="59689" x="4570413" y="4379913"/>
          <p14:tracePt t="59699" x="4578350" y="4371975"/>
          <p14:tracePt t="59711" x="4594225" y="4356100"/>
          <p14:tracePt t="59723" x="4619625" y="4330700"/>
          <p14:tracePt t="59733" x="4651375" y="4291013"/>
          <p14:tracePt t="59744" x="4667250" y="4259263"/>
          <p14:tracePt t="59756" x="4691063" y="4219575"/>
          <p14:tracePt t="59767" x="4714875" y="4178300"/>
          <p14:tracePt t="59778" x="4730750" y="4162425"/>
          <p14:tracePt t="59789" x="4738688" y="4138613"/>
          <p14:tracePt t="59801" x="4738688" y="4122738"/>
          <p14:tracePt t="59812" x="4738688" y="4114800"/>
          <p14:tracePt t="59823" x="4746625" y="4106863"/>
          <p14:tracePt t="59834" x="4746625" y="4098925"/>
          <p14:tracePt t="59844" x="4746625" y="4083050"/>
          <p14:tracePt t="59856" x="4746625" y="4067175"/>
          <p14:tracePt t="59868" x="4738688" y="4043363"/>
          <p14:tracePt t="59879" x="4738688" y="4017963"/>
          <p14:tracePt t="59891" x="4746625" y="3994150"/>
          <p14:tracePt t="59901" x="4746625" y="3986213"/>
          <p14:tracePt t="59924" x="4746625" y="3978275"/>
          <p14:tracePt t="59991" x="4746625" y="3970338"/>
          <p14:tracePt t="60025" x="4738688" y="3962400"/>
          <p14:tracePt t="60036" x="4722813" y="3946525"/>
          <p14:tracePt t="60046" x="4706938" y="3946525"/>
          <p14:tracePt t="60057" x="4699000" y="3938588"/>
          <p14:tracePt t="60069" x="4683125" y="3930650"/>
          <p14:tracePt t="60080" x="4675188" y="3914775"/>
          <p14:tracePt t="60102" x="4675188" y="3906838"/>
          <p14:tracePt t="60125" x="4667250" y="3906838"/>
          <p14:tracePt t="60136" x="4659313" y="3906838"/>
          <p14:tracePt t="60147" x="4635500" y="3898900"/>
          <p14:tracePt t="60158" x="4610100" y="3898900"/>
          <p14:tracePt t="60170" x="4586288" y="3881438"/>
          <p14:tracePt t="60181" x="4570413" y="3873500"/>
          <p14:tracePt t="60192" x="4562475" y="3865563"/>
          <p14:tracePt t="60203" x="4562475" y="3857625"/>
          <p14:tracePt t="60215" x="4554538" y="3857625"/>
          <p14:tracePt t="60237" x="4554538" y="3849688"/>
          <p14:tracePt t="60283" x="4554538" y="3841750"/>
          <p14:tracePt t="60305" x="4554538" y="3833813"/>
          <p14:tracePt t="60339" x="4554538" y="3825875"/>
          <p14:tracePt t="60597" x="4562475" y="3825875"/>
          <p14:tracePt t="60620" x="4562475" y="3817938"/>
          <p14:tracePt t="83919" x="4635500" y="3857625"/>
          <p14:tracePt t="83932" x="4746625" y="3898900"/>
          <p14:tracePt t="83944" x="4811713" y="3922713"/>
          <p14:tracePt t="83954" x="4883150" y="3930650"/>
          <p14:tracePt t="83965" x="4922838" y="3930650"/>
          <p14:tracePt t="83977" x="4948238" y="3922713"/>
          <p14:tracePt t="83989" x="5011738" y="3922713"/>
          <p14:tracePt t="83999" x="5100638" y="3922713"/>
          <p14:tracePt t="84009" x="5260975" y="3922713"/>
          <p14:tracePt t="84023" x="5397500" y="3922713"/>
          <p14:tracePt t="84033" x="5461000" y="3922713"/>
          <p14:tracePt t="84044" x="5549900" y="3930650"/>
          <p14:tracePt t="84056" x="5605463" y="3938588"/>
          <p14:tracePt t="84067" x="5718175" y="3938588"/>
          <p14:tracePt t="84078" x="5837238" y="3938588"/>
          <p14:tracePt t="84090" x="5942013" y="3938588"/>
          <p14:tracePt t="84101" x="6102350" y="3954463"/>
          <p14:tracePt t="84111" x="6183313" y="3970338"/>
          <p14:tracePt t="84123" x="6254750" y="3978275"/>
          <p14:tracePt t="84134" x="6262688" y="3986213"/>
          <p14:tracePt t="84278" x="6270625" y="3986213"/>
          <p14:tracePt t="84292" x="6302375" y="3994150"/>
          <p14:tracePt t="84302" x="6302375" y="4002088"/>
          <p14:tracePt t="84325" x="6302375" y="4010025"/>
          <p14:tracePt t="84337" x="6294438" y="4010025"/>
          <p14:tracePt t="84348" x="6254750" y="4002088"/>
          <p14:tracePt t="84359" x="6207125" y="3994150"/>
          <p14:tracePt t="84371" x="6191250" y="3994150"/>
          <p14:tracePt t="84415" x="6199188" y="4002088"/>
          <p14:tracePt t="84426" x="6215063" y="4017963"/>
          <p14:tracePt t="84440" x="6215063" y="4033838"/>
          <p14:tracePt t="84449" x="6223000" y="4043363"/>
          <p14:tracePt t="84461" x="6230938" y="4043363"/>
          <p14:tracePt t="84494" x="6238875" y="4043363"/>
          <p14:tracePt t="84506" x="6254750" y="4033838"/>
          <p14:tracePt t="84517" x="6286500" y="4033838"/>
          <p14:tracePt t="84528" x="6343650" y="4033838"/>
          <p14:tracePt t="84540" x="6407150" y="4033838"/>
          <p14:tracePt t="84551" x="6462713" y="4043363"/>
          <p14:tracePt t="84562" x="6575425" y="4067175"/>
          <p14:tracePt t="84573" x="6759575" y="4083050"/>
          <p14:tracePt t="84584" x="7000875" y="4106863"/>
          <p14:tracePt t="84596" x="7192963" y="4114800"/>
          <p14:tracePt t="84607" x="7529513" y="4122738"/>
          <p14:tracePt t="84618" x="7818438" y="4138613"/>
          <p14:tracePt t="84629" x="8010525" y="4146550"/>
          <p14:tracePt t="84641" x="8083550" y="4146550"/>
          <p14:tracePt t="84652" x="8115300" y="4146550"/>
          <p14:tracePt t="84674" x="8123238" y="4146550"/>
          <p14:tracePt t="84686" x="8123238" y="4138613"/>
          <p14:tracePt t="84741" x="8131175" y="4138613"/>
          <p14:tracePt t="84854" x="8123238" y="4138613"/>
          <p14:tracePt t="84865" x="8115300" y="4146550"/>
          <p14:tracePt t="84877" x="8099425" y="4162425"/>
          <p14:tracePt t="84889" x="8067675" y="4186238"/>
          <p14:tracePt t="84900" x="7994650" y="4211638"/>
          <p14:tracePt t="84910" x="7858125" y="4227513"/>
          <p14:tracePt t="84923" x="7673975" y="4251325"/>
          <p14:tracePt t="84931" x="7458075" y="4251325"/>
          <p14:tracePt t="84944" x="7289800" y="4235450"/>
          <p14:tracePt t="84956" x="7064375" y="4219575"/>
          <p14:tracePt t="84967" x="6840538" y="4211638"/>
          <p14:tracePt t="84978" x="6688138" y="4211638"/>
          <p14:tracePt t="84991" x="6630988" y="4211638"/>
          <p14:tracePt t="85001" x="6615113" y="4211638"/>
          <p14:tracePt t="85032" x="6615113" y="4219575"/>
          <p14:tracePt t="85045" x="6607175" y="4227513"/>
          <p14:tracePt t="85056" x="6599238" y="4227513"/>
          <p14:tracePt t="85066" x="6583363" y="4235450"/>
          <p14:tracePt t="85077" x="6575425" y="4235450"/>
          <p14:tracePt t="85090" x="6567488" y="4243388"/>
          <p14:tracePt t="85100" x="6543675" y="4243388"/>
          <p14:tracePt t="85111" x="6527800" y="4251325"/>
          <p14:tracePt t="85123" x="6503988" y="4251325"/>
          <p14:tracePt t="85134" x="6470650" y="4251325"/>
          <p14:tracePt t="85145" x="6446838" y="4251325"/>
          <p14:tracePt t="85156" x="6438900" y="4243388"/>
          <p14:tracePt t="85178" x="6438900" y="4235450"/>
          <p14:tracePt t="85235" x="6438900" y="4227513"/>
          <p14:tracePt t="85270" x="6438900" y="4219575"/>
          <p14:tracePt t="85293" x="6446838" y="4219575"/>
          <p14:tracePt t="85304" x="6446838" y="4211638"/>
          <p14:tracePt t="85406" x="6470650" y="4219575"/>
          <p14:tracePt t="85416" x="6496050" y="4227513"/>
          <p14:tracePt t="85428" x="6559550" y="4243388"/>
          <p14:tracePt t="85439" x="6623050" y="4251325"/>
          <p14:tracePt t="85451" x="6704013" y="4259263"/>
          <p14:tracePt t="85462" x="6751638" y="4267200"/>
          <p14:tracePt t="85473" x="6775450" y="4275138"/>
          <p14:tracePt t="85486" x="6783388" y="4275138"/>
          <p14:tracePt t="85529" x="6783388" y="4267200"/>
          <p14:tracePt t="85776" x="6800850" y="4267200"/>
          <p14:tracePt t="85789" x="6832600" y="4259263"/>
          <p14:tracePt t="85799" x="6840538" y="4259263"/>
          <p14:tracePt t="86157" x="6848475" y="4259263"/>
          <p14:tracePt t="86238" x="6856413" y="4259263"/>
          <p14:tracePt t="86249" x="6888163" y="4259263"/>
          <p14:tracePt t="86260" x="6919913" y="4235450"/>
          <p14:tracePt t="86272" x="6927850" y="4227513"/>
          <p14:tracePt t="86281" x="6961188" y="4219575"/>
          <p14:tracePt t="86294" x="6985000" y="4211638"/>
          <p14:tracePt t="86306" x="7048500" y="4186238"/>
          <p14:tracePt t="86317" x="7080250" y="4170363"/>
          <p14:tracePt t="86328" x="7088188" y="4170363"/>
          <p14:tracePt t="86339" x="7096125" y="4162425"/>
          <p14:tracePt t="86351" x="7104063" y="4154488"/>
          <p14:tracePt t="86361" x="7113588" y="4146550"/>
          <p14:tracePt t="86373" x="7121525" y="4138613"/>
          <p14:tracePt t="86384" x="7129463" y="4122738"/>
          <p14:tracePt t="86395" x="7137400" y="4114800"/>
          <p14:tracePt t="86406" x="7145338" y="4090988"/>
          <p14:tracePt t="86418" x="7153275" y="4075113"/>
          <p14:tracePt t="86429" x="7153275" y="4059238"/>
          <p14:tracePt t="86441" x="7153275" y="4043363"/>
          <p14:tracePt t="86452" x="7153275" y="4025900"/>
          <p14:tracePt t="86463" x="7145338" y="4017963"/>
          <p14:tracePt t="86475" x="7145338" y="4002088"/>
          <p14:tracePt t="86486" x="7153275" y="3994150"/>
          <p14:tracePt t="86496" x="7153275" y="3986213"/>
          <p14:tracePt t="86508" x="7161213" y="3986213"/>
          <p14:tracePt t="86519" x="7169150" y="3978275"/>
          <p14:tracePt t="86530" x="7177088" y="3962400"/>
          <p14:tracePt t="86542" x="7185025" y="3946525"/>
          <p14:tracePt t="86553" x="7192963" y="3938588"/>
          <p14:tracePt t="86564" x="7200900" y="3922713"/>
          <p14:tracePt t="86576" x="7208838" y="3898900"/>
          <p14:tracePt t="86587" x="7224713" y="3881438"/>
          <p14:tracePt t="86598" x="7232650" y="3857625"/>
          <p14:tracePt t="86609" x="7240588" y="3849688"/>
          <p14:tracePt t="86621" x="7256463" y="3825875"/>
          <p14:tracePt t="86632" x="7264400" y="3810000"/>
          <p14:tracePt t="86643" x="7273925" y="3794125"/>
          <p14:tracePt t="86654" x="7281863" y="3770313"/>
          <p14:tracePt t="86666" x="7289800" y="3754438"/>
          <p14:tracePt t="86677" x="7289800" y="3738563"/>
          <p14:tracePt t="86689" x="7289800" y="3729038"/>
          <p14:tracePt t="86699" x="7289800" y="3713163"/>
          <p14:tracePt t="86710" x="7289800" y="3697288"/>
          <p14:tracePt t="86723" x="7289800" y="3673475"/>
          <p14:tracePt t="86733" x="7289800" y="3665538"/>
          <p14:tracePt t="86744" x="7289800" y="3649663"/>
          <p14:tracePt t="86756" x="7289800" y="3633788"/>
          <p14:tracePt t="86766" x="7289800" y="3625850"/>
          <p14:tracePt t="86778" x="7289800" y="3617913"/>
          <p14:tracePt t="86790" x="7289800" y="3609975"/>
          <p14:tracePt t="86801" x="7289800" y="3594100"/>
          <p14:tracePt t="86812" x="7289800" y="3576638"/>
          <p14:tracePt t="86823" x="7289800" y="3560763"/>
          <p14:tracePt t="86834" x="7289800" y="3544888"/>
          <p14:tracePt t="86846" x="7289800" y="3521075"/>
          <p14:tracePt t="86857" x="7289800" y="3505200"/>
          <p14:tracePt t="86868" x="7289800" y="3497263"/>
          <p14:tracePt t="86890" x="7289800" y="3489325"/>
          <p14:tracePt t="86901" x="7281863" y="3481388"/>
          <p14:tracePt t="86913" x="7273925" y="3473450"/>
          <p14:tracePt t="86924" x="7264400" y="3465513"/>
          <p14:tracePt t="86936" x="7248525" y="3457575"/>
          <p14:tracePt t="86947" x="7240588" y="3457575"/>
          <p14:tracePt t="86958" x="7216775" y="3457575"/>
          <p14:tracePt t="86969" x="7185025" y="3449638"/>
          <p14:tracePt t="86979" x="7145338" y="3449638"/>
          <p14:tracePt t="86991" x="7113588" y="3441700"/>
          <p14:tracePt t="87004" x="7104063" y="3441700"/>
          <p14:tracePt t="87014" x="7096125" y="3441700"/>
          <p14:tracePt t="87025" x="7088188" y="3441700"/>
          <p14:tracePt t="87036" x="7064375" y="3441700"/>
          <p14:tracePt t="87049" x="7016750" y="3433763"/>
          <p14:tracePt t="87059" x="6961188" y="3424238"/>
          <p14:tracePt t="87071" x="6888163" y="3416300"/>
          <p14:tracePt t="87080" x="6848475" y="3408363"/>
          <p14:tracePt t="87093" x="6800850" y="3400425"/>
          <p14:tracePt t="87104" x="6775450" y="3392488"/>
          <p14:tracePt t="87116" x="6767513" y="3392488"/>
          <p14:tracePt t="87171" x="6767513" y="3400425"/>
          <p14:tracePt t="87194" x="6767513" y="3408363"/>
          <p14:tracePt t="87228" x="6767513" y="3416300"/>
          <p14:tracePt t="87239" x="6775450" y="3424238"/>
          <p14:tracePt t="87250" x="6775450" y="3449638"/>
          <p14:tracePt t="87261" x="6775450" y="3457575"/>
          <p14:tracePt t="87273" x="6767513" y="3489325"/>
          <p14:tracePt t="87283" x="6767513" y="3505200"/>
          <p14:tracePt t="87296" x="6759575" y="3536950"/>
          <p14:tracePt t="87306" x="6759575" y="3552825"/>
          <p14:tracePt t="87318" x="6767513" y="3568700"/>
          <p14:tracePt t="87329" x="6775450" y="3576638"/>
          <p14:tracePt t="87341" x="6791325" y="3586163"/>
          <p14:tracePt t="87352" x="6800850" y="3594100"/>
          <p14:tracePt t="87363" x="6816725" y="3602038"/>
          <p14:tracePt t="87374" x="6824663" y="3609975"/>
          <p14:tracePt t="87397" x="6824663" y="3617913"/>
          <p14:tracePt t="87408" x="6832600" y="3625850"/>
          <p14:tracePt t="87420" x="6840538" y="3633788"/>
          <p14:tracePt t="87431" x="6856413" y="3633788"/>
          <p14:tracePt t="87441" x="6888163" y="3649663"/>
          <p14:tracePt t="87453" x="6951663" y="3681413"/>
          <p14:tracePt t="87465" x="7040563" y="3729038"/>
          <p14:tracePt t="87476" x="7080250" y="3770313"/>
          <p14:tracePt t="87487" x="7104063" y="3817938"/>
          <p14:tracePt t="87498" x="7121525" y="3857625"/>
          <p14:tracePt t="87508" x="7129463" y="3898900"/>
          <p14:tracePt t="87521" x="7137400" y="3906838"/>
          <p14:tracePt t="87532" x="7145338" y="3922713"/>
          <p14:tracePt t="87541" x="7153275" y="3930650"/>
          <p14:tracePt t="87552" x="7153275" y="3938588"/>
          <p14:tracePt t="87564" x="7161213" y="3938588"/>
          <p14:tracePt t="87576" x="7169150" y="3946525"/>
          <p14:tracePt t="87587" x="7177088" y="3946525"/>
          <p14:tracePt t="87599" x="7177088" y="3954463"/>
          <p14:tracePt t="87633" x="7177088" y="3962400"/>
          <p14:tracePt t="87667" x="7185025" y="3962400"/>
          <p14:tracePt t="87676" x="7192963" y="3962400"/>
          <p14:tracePt t="87689" x="7208838" y="3970338"/>
          <p14:tracePt t="87700" x="7216775" y="3970338"/>
          <p14:tracePt t="87712" x="7224713" y="3978275"/>
          <p14:tracePt t="87734" x="7232650" y="3978275"/>
          <p14:tracePt t="87768" x="7240588" y="3970338"/>
          <p14:tracePt t="87779" x="7240588" y="3962400"/>
          <p14:tracePt t="87790" x="7256463" y="3954463"/>
          <p14:tracePt t="87801" x="7273925" y="3946525"/>
          <p14:tracePt t="87813" x="7289800" y="3938588"/>
          <p14:tracePt t="87824" x="7305675" y="3930650"/>
          <p14:tracePt t="87836" x="7329488" y="3922713"/>
          <p14:tracePt t="87847" x="7329488" y="3914775"/>
          <p14:tracePt t="87858" x="7337425" y="3906838"/>
          <p14:tracePt t="87880" x="7337425" y="3898900"/>
          <p14:tracePt t="87902" x="7337425" y="3881438"/>
          <p14:tracePt t="87914" x="7337425" y="3873500"/>
          <p14:tracePt t="87926" x="7353300" y="3849688"/>
          <p14:tracePt t="87937" x="7369175" y="3810000"/>
          <p14:tracePt t="87949" x="7392988" y="3762375"/>
          <p14:tracePt t="87959" x="7416800" y="3738563"/>
          <p14:tracePt t="87971" x="7416800" y="3705225"/>
          <p14:tracePt t="87982" x="7416800" y="3681413"/>
          <p14:tracePt t="87993" x="7416800" y="3665538"/>
          <p14:tracePt t="88003" x="7408863" y="3649663"/>
          <p14:tracePt t="88016" x="7408863" y="3641725"/>
          <p14:tracePt t="88026" x="7400925" y="3633788"/>
          <p14:tracePt t="88092" x="7408863" y="3633788"/>
          <p14:tracePt t="88109" x="7408863" y="3625850"/>
          <p14:tracePt t="88143" x="7400925" y="3617913"/>
          <p14:tracePt t="88176" x="7392988" y="3609975"/>
          <p14:tracePt t="88192" x="7377113" y="3602038"/>
          <p14:tracePt t="88209" x="7377113" y="3594100"/>
          <p14:tracePt t="88226" x="7345363" y="3576638"/>
          <p14:tracePt t="88230" x="7337425" y="3568700"/>
          <p14:tracePt t="88240" x="7329488" y="3560763"/>
          <p14:tracePt t="88252" x="7329488" y="3552825"/>
          <p14:tracePt t="88263" x="7321550" y="3544888"/>
          <p14:tracePt t="88274" x="7305675" y="3536950"/>
          <p14:tracePt t="88284" x="7289800" y="3529013"/>
          <p14:tracePt t="88297" x="7273925" y="3513138"/>
          <p14:tracePt t="88307" x="7264400" y="3513138"/>
          <p14:tracePt t="88319" x="7248525" y="3505200"/>
          <p14:tracePt t="88331" x="7240588" y="3505200"/>
          <p14:tracePt t="88375" x="7240588" y="3497263"/>
          <p14:tracePt t="88542" x="7232650" y="3497263"/>
          <p14:tracePt t="88555" x="7224713" y="3497263"/>
          <p14:tracePt t="88566" x="7200900" y="3497263"/>
          <p14:tracePt t="88578" x="7192963" y="3497263"/>
          <p14:tracePt t="88590" x="7169150" y="3497263"/>
          <p14:tracePt t="88601" x="7145338" y="3497263"/>
          <p14:tracePt t="88612" x="7113588" y="3505200"/>
          <p14:tracePt t="88623" x="7096125" y="3513138"/>
          <p14:tracePt t="88634" x="7072313" y="3521075"/>
          <p14:tracePt t="88645" x="7064375" y="3529013"/>
          <p14:tracePt t="88657" x="7064375" y="3536950"/>
          <p14:tracePt t="88668" x="7064375" y="3544888"/>
          <p14:tracePt t="88690" x="7048500" y="3560763"/>
          <p14:tracePt t="88701" x="7016750" y="3568700"/>
          <p14:tracePt t="88713" x="6969125" y="3594100"/>
          <p14:tracePt t="88724" x="6927850" y="3609975"/>
          <p14:tracePt t="88735" x="6888163" y="3633788"/>
          <p14:tracePt t="88746" x="6880225" y="3641725"/>
          <p14:tracePt t="88758" x="6872288" y="3657600"/>
          <p14:tracePt t="88769" x="6872288" y="3665538"/>
          <p14:tracePt t="88780" x="6880225" y="3673475"/>
          <p14:tracePt t="88792" x="6888163" y="3697288"/>
          <p14:tracePt t="88803" x="6888163" y="3721100"/>
          <p14:tracePt t="88814" x="6896100" y="3746500"/>
          <p14:tracePt t="88825" x="6896100" y="3770313"/>
          <p14:tracePt t="88837" x="6896100" y="3802063"/>
          <p14:tracePt t="88848" x="6896100" y="3825875"/>
          <p14:tracePt t="88859" x="6896100" y="3849688"/>
          <p14:tracePt t="88871" x="6911975" y="3865563"/>
          <p14:tracePt t="88882" x="6927850" y="3873500"/>
          <p14:tracePt t="88893" x="6935788" y="3898900"/>
          <p14:tracePt t="88904" x="6961188" y="3906838"/>
          <p14:tracePt t="88916" x="6969125" y="3922713"/>
          <p14:tracePt t="88925" x="6969125" y="3930650"/>
          <p14:tracePt t="88940" x="6977063" y="3946525"/>
          <p14:tracePt t="88950" x="6977063" y="3954463"/>
          <p14:tracePt t="88961" x="6977063" y="3962400"/>
          <p14:tracePt t="88973" x="6985000" y="3970338"/>
          <p14:tracePt t="88984" x="7008813" y="3986213"/>
          <p14:tracePt t="88994" x="7024688" y="3986213"/>
          <p14:tracePt t="89006" x="7040563" y="3986213"/>
          <p14:tracePt t="89017" x="7056438" y="3986213"/>
          <p14:tracePt t="89026" x="7064375" y="3986213"/>
          <p14:tracePt t="89050" x="7072313" y="3986213"/>
          <p14:tracePt t="89061" x="7088188" y="3986213"/>
          <p14:tracePt t="89073" x="7104063" y="3978275"/>
          <p14:tracePt t="89084" x="7129463" y="3978275"/>
          <p14:tracePt t="89095" x="7153275" y="3970338"/>
          <p14:tracePt t="89107" x="7185025" y="3962400"/>
          <p14:tracePt t="89118" x="7232650" y="3938588"/>
          <p14:tracePt t="89128" x="7289800" y="3906838"/>
          <p14:tracePt t="89140" x="7337425" y="3881438"/>
          <p14:tracePt t="89152" x="7392988" y="3857625"/>
          <p14:tracePt t="89163" x="7408863" y="3833813"/>
          <p14:tracePt t="89174" x="7416800" y="3817938"/>
          <p14:tracePt t="89186" x="7416800" y="3810000"/>
          <p14:tracePt t="89197" x="7416800" y="3786188"/>
          <p14:tracePt t="89208" x="7416800" y="3770313"/>
          <p14:tracePt t="89219" x="7416800" y="3746500"/>
          <p14:tracePt t="89230" x="7416800" y="3721100"/>
          <p14:tracePt t="89241" x="7416800" y="3673475"/>
          <p14:tracePt t="89253" x="7416800" y="3617913"/>
          <p14:tracePt t="89264" x="7400925" y="3560763"/>
          <p14:tracePt t="89276" x="7385050" y="3529013"/>
          <p14:tracePt t="89285" x="7361238" y="3481388"/>
          <p14:tracePt t="89298" x="7337425" y="3441700"/>
          <p14:tracePt t="89309" x="7321550" y="3408363"/>
          <p14:tracePt t="89320" x="7305675" y="3392488"/>
          <p14:tracePt t="89332" x="7289800" y="3376613"/>
          <p14:tracePt t="89343" x="7289800" y="3360738"/>
          <p14:tracePt t="89366" x="7281863" y="3360738"/>
          <p14:tracePt t="89376" x="7264400" y="3352800"/>
          <p14:tracePt t="89390" x="7248525" y="3344863"/>
          <p14:tracePt t="89399" x="7232650" y="3344863"/>
          <p14:tracePt t="89411" x="7200900" y="3336925"/>
          <p14:tracePt t="89423" x="7161213" y="3321050"/>
          <p14:tracePt t="89433" x="7113588" y="3305175"/>
          <p14:tracePt t="89444" x="7088188" y="3289300"/>
          <p14:tracePt t="89456" x="7080250" y="3281363"/>
          <p14:tracePt t="89467" x="7072313" y="3271838"/>
          <p14:tracePt t="89646" x="7064375" y="3271838"/>
          <p14:tracePt t="89658" x="7048500" y="3271838"/>
          <p14:tracePt t="89669" x="7040563" y="3271838"/>
          <p14:tracePt t="90546" x="7048500" y="3271838"/>
          <p14:tracePt t="90648" x="7048500" y="3281363"/>
          <p14:tracePt t="90659" x="7056438" y="3297238"/>
          <p14:tracePt t="90670" x="7064375" y="3313113"/>
          <p14:tracePt t="90681" x="7137400" y="3368675"/>
          <p14:tracePt t="90693" x="7297738" y="3489325"/>
          <p14:tracePt t="90704" x="7545388" y="3633788"/>
          <p14:tracePt t="90716" x="7689850" y="3746500"/>
          <p14:tracePt t="90727" x="7810500" y="3865563"/>
          <p14:tracePt t="90740" x="7874000" y="3946525"/>
          <p14:tracePt t="90749" x="7923213" y="4002088"/>
          <p14:tracePt t="90761" x="7954963" y="4033838"/>
          <p14:tracePt t="90773" x="7954963" y="4043363"/>
          <p14:tracePt t="90783" x="7954963" y="4051300"/>
          <p14:tracePt t="90794" x="7962900" y="4051300"/>
          <p14:tracePt t="90806" x="7970838" y="4059238"/>
          <p14:tracePt t="90817" x="8018463" y="4075113"/>
          <p14:tracePt t="90828" x="8059738" y="4106863"/>
          <p14:tracePt t="90840" x="8091488" y="4130675"/>
          <p14:tracePt t="90851" x="8091488" y="4146550"/>
          <p14:tracePt t="90862" x="8107363" y="4162425"/>
          <p14:tracePt t="90884" x="8107363" y="4170363"/>
          <p14:tracePt t="90895" x="8099425" y="4170363"/>
          <p14:tracePt t="90918" x="8091488" y="4170363"/>
          <p14:tracePt t="90929" x="8083550" y="4170363"/>
          <p14:tracePt t="90941" x="8075613" y="4170363"/>
          <p14:tracePt t="90952" x="8051800" y="4162425"/>
          <p14:tracePt t="90964" x="8026400" y="4162425"/>
          <p14:tracePt t="90973" x="7994650" y="4154488"/>
          <p14:tracePt t="90986" x="7947025" y="4130675"/>
          <p14:tracePt t="90997" x="7881938" y="4114800"/>
          <p14:tracePt t="91008" x="7842250" y="4075113"/>
          <p14:tracePt t="91018" x="7802563" y="4051300"/>
          <p14:tracePt t="91031" x="7739063" y="4010025"/>
          <p14:tracePt t="91042" x="7689850" y="3970338"/>
          <p14:tracePt t="91053" x="7681913" y="3946525"/>
          <p14:tracePt t="91065" x="7681913" y="3938588"/>
          <p14:tracePt t="91074" x="7681913" y="3930650"/>
          <p14:tracePt t="91086" x="7681913" y="3922713"/>
          <p14:tracePt t="91199" x="7689850" y="3914775"/>
          <p14:tracePt t="91233" x="7705725" y="3914775"/>
          <p14:tracePt t="91244" x="7721600" y="3914775"/>
          <p14:tracePt t="91255" x="7747000" y="3914775"/>
          <p14:tracePt t="91266" x="7778750" y="3914775"/>
          <p14:tracePt t="91277" x="7794625" y="3914775"/>
          <p14:tracePt t="91286" x="7802563" y="3914775"/>
          <p14:tracePt t="91345" x="7802563" y="3906838"/>
          <p14:tracePt t="91356" x="7818438" y="3906838"/>
          <p14:tracePt t="91368" x="7834313" y="3906838"/>
          <p14:tracePt t="91379" x="7842250" y="3906838"/>
          <p14:tracePt t="91390" x="7850188" y="3906838"/>
          <p14:tracePt t="91446" x="7842250" y="3906838"/>
          <p14:tracePt t="91491" x="7834313" y="3906838"/>
          <p14:tracePt t="91514" x="7818438" y="3906838"/>
          <p14:tracePt t="91526" x="7794625" y="3906838"/>
          <p14:tracePt t="91536" x="7770813" y="3898900"/>
          <p14:tracePt t="91548" x="7754938" y="3898900"/>
          <p14:tracePt t="91559" x="7747000" y="3898900"/>
          <p14:tracePt t="91750" x="7754938" y="3898900"/>
          <p14:tracePt t="91773" x="7770813" y="3898900"/>
          <p14:tracePt t="91784" x="7778750" y="3898900"/>
          <p14:tracePt t="91794" x="7794625" y="3898900"/>
          <p14:tracePt t="91807" x="7810500" y="3898900"/>
          <p14:tracePt t="91818" x="7826375" y="3898900"/>
          <p14:tracePt t="91829" x="7866063" y="3898900"/>
          <p14:tracePt t="91841" x="7899400" y="3898900"/>
          <p14:tracePt t="91852" x="7915275" y="3898900"/>
          <p14:tracePt t="91863" x="7931150" y="3906838"/>
          <p14:tracePt t="91874" x="7939088" y="3906838"/>
          <p14:tracePt t="91917" x="7939088" y="3898900"/>
          <p14:tracePt t="92007" x="7931150" y="3898900"/>
          <p14:tracePt t="92031" x="7923213" y="3898900"/>
          <p14:tracePt t="92043" x="7915275" y="3898900"/>
          <p14:tracePt t="92054" x="7907338" y="3898900"/>
          <p14:tracePt t="92076" x="7899400" y="3898900"/>
          <p14:tracePt t="92090" x="7874000" y="3898900"/>
          <p14:tracePt t="92098" x="7842250" y="3898900"/>
          <p14:tracePt t="92111" x="7810500" y="3898900"/>
          <p14:tracePt t="92123" x="7739063" y="3898900"/>
          <p14:tracePt t="92133" x="7658100" y="3898900"/>
          <p14:tracePt t="92144" x="7594600" y="3890963"/>
          <p14:tracePt t="92154" x="7569200" y="3881438"/>
          <p14:tracePt t="92166" x="7553325" y="3873500"/>
          <p14:tracePt t="92199" x="7561263" y="3873500"/>
          <p14:tracePt t="92210" x="7577138" y="3881438"/>
          <p14:tracePt t="92221" x="7610475" y="3881438"/>
          <p14:tracePt t="92232" x="7666038" y="3890963"/>
          <p14:tracePt t="92244" x="7689850" y="3898900"/>
          <p14:tracePt t="92256" x="7713663" y="3898900"/>
          <p14:tracePt t="92277" x="7721600" y="3898900"/>
          <p14:tracePt t="92345" x="7729538" y="3898900"/>
          <p14:tracePt t="92367" x="7739063" y="3890963"/>
          <p14:tracePt t="92379" x="7762875" y="3890963"/>
          <p14:tracePt t="92390" x="7778750" y="3890963"/>
          <p14:tracePt t="92503" x="7786688" y="3898900"/>
          <p14:tracePt t="92514" x="7802563" y="3898900"/>
          <p14:tracePt t="92525" x="7810500" y="3898900"/>
          <p14:tracePt t="92627" x="7818438" y="3898900"/>
          <p14:tracePt t="92639" x="7826375" y="3898900"/>
          <p14:tracePt t="92650" x="7842250" y="3898900"/>
          <p14:tracePt t="92661" x="7850188" y="3898900"/>
          <p14:tracePt t="92896" x="7842250" y="3898900"/>
          <p14:tracePt t="98804" x="7834313" y="3914775"/>
          <p14:tracePt t="98816" x="7818438" y="3938588"/>
          <p14:tracePt t="98828" x="7810500" y="3946525"/>
          <p14:tracePt t="98840" x="7778750" y="3970338"/>
          <p14:tracePt t="98851" x="7739063" y="3994150"/>
          <p14:tracePt t="98860" x="7666038" y="4033838"/>
          <p14:tracePt t="98873" x="7561263" y="4075113"/>
          <p14:tracePt t="98884" x="7466013" y="4106863"/>
          <p14:tracePt t="98895" x="7273925" y="4162425"/>
          <p14:tracePt t="98907" x="7040563" y="4211638"/>
          <p14:tracePt t="98917" x="6832600" y="4259263"/>
          <p14:tracePt t="98928" x="6672263" y="4275138"/>
          <p14:tracePt t="98940" x="6470650" y="4298950"/>
          <p14:tracePt t="98951" x="6254750" y="4314825"/>
          <p14:tracePt t="98960" x="6062663" y="4314825"/>
          <p14:tracePt t="98973" x="5949950" y="4314825"/>
          <p14:tracePt t="98984" x="5805488" y="4306888"/>
          <p14:tracePt t="98996" x="5668963" y="4298950"/>
          <p14:tracePt t="99007" x="5573713" y="4291013"/>
          <p14:tracePt t="99018" x="5516563" y="4275138"/>
          <p14:tracePt t="99029" x="5484813" y="4267200"/>
          <p14:tracePt t="99040" x="5453063" y="4259263"/>
          <p14:tracePt t="99052" x="5372100" y="4251325"/>
          <p14:tracePt t="99061" x="5276850" y="4227513"/>
          <p14:tracePt t="99074" x="5124450" y="4203700"/>
          <p14:tracePt t="99086" x="5043488" y="4186238"/>
          <p14:tracePt t="99097" x="5003800" y="4170363"/>
          <p14:tracePt t="99107" x="4995863" y="4170363"/>
          <p14:tracePt t="99119" x="4979988" y="4170363"/>
          <p14:tracePt t="99131" x="4948238" y="4170363"/>
          <p14:tracePt t="99141" x="4906963" y="4178300"/>
          <p14:tracePt t="99154" x="4851400" y="4186238"/>
          <p14:tracePt t="99164" x="4746625" y="4203700"/>
          <p14:tracePt t="99175" x="4627563" y="4211638"/>
          <p14:tracePt t="99187" x="4538663" y="4211638"/>
          <p14:tracePt t="99198" x="4483100" y="4211638"/>
          <p14:tracePt t="99209" x="4433888" y="4211638"/>
          <p14:tracePt t="99221" x="4378325" y="4203700"/>
          <p14:tracePt t="99232" x="4306888" y="4203700"/>
          <p14:tracePt t="99243" x="4257675" y="4203700"/>
          <p14:tracePt t="99254" x="4170363" y="4195763"/>
          <p14:tracePt t="99266" x="4073525" y="4178300"/>
          <p14:tracePt t="99276" x="4033838" y="4170363"/>
          <p14:tracePt t="99289" x="4002088" y="4162425"/>
          <p14:tracePt t="99300" x="3994150" y="4162425"/>
          <p14:tracePt t="99311" x="3984625" y="4162425"/>
          <p14:tracePt t="99323" x="3976688" y="4162425"/>
          <p14:tracePt t="99331" x="3952875" y="4162425"/>
          <p14:tracePt t="99344" x="3937000" y="4162425"/>
          <p14:tracePt t="99357" x="3929063" y="4154488"/>
          <p14:tracePt t="99367" x="3921125" y="4154488"/>
          <p14:tracePt t="99378" x="3913188" y="4154488"/>
          <p14:tracePt t="99400" x="3921125" y="4146550"/>
          <p14:tracePt t="99412" x="3929063" y="4146550"/>
          <p14:tracePt t="99491" x="3937000" y="4146550"/>
          <p14:tracePt t="99501" x="3944938" y="4146550"/>
          <p14:tracePt t="100290" x="3944938" y="4138613"/>
          <p14:tracePt t="100683" x="3952875" y="4138613"/>
          <p14:tracePt t="100818" x="3960813" y="4138613"/>
          <p14:tracePt t="100851" x="3968750" y="4138613"/>
          <p14:tracePt t="100930" x="3976688" y="4138613"/>
          <p14:tracePt t="100965" x="3984625" y="4138613"/>
          <p14:tracePt t="100987" x="3994150" y="4138613"/>
          <p14:tracePt t="100997" x="4002088" y="4138613"/>
          <p14:tracePt t="101007" x="4025900" y="4138613"/>
          <p14:tracePt t="101021" x="4041775" y="4146550"/>
          <p14:tracePt t="101032" x="4065588" y="4146550"/>
          <p14:tracePt t="101043" x="4073525" y="4146550"/>
          <p14:tracePt t="101054" x="4089400" y="4146550"/>
          <p14:tracePt t="101066" x="4113213" y="4138613"/>
          <p14:tracePt t="101077" x="4137025" y="4138613"/>
          <p14:tracePt t="101089" x="4170363" y="4138613"/>
          <p14:tracePt t="101099" x="4225925" y="4138613"/>
          <p14:tracePt t="101109" x="4257675" y="4138613"/>
          <p14:tracePt t="101123" x="4297363" y="4146550"/>
          <p14:tracePt t="101133" x="4330700" y="4146550"/>
          <p14:tracePt t="101144" x="4386263" y="4146550"/>
          <p14:tracePt t="101156" x="4475163" y="4154488"/>
          <p14:tracePt t="101167" x="4586288" y="4162425"/>
          <p14:tracePt t="101178" x="4643438" y="4162425"/>
          <p14:tracePt t="101190" x="4691063" y="4162425"/>
          <p14:tracePt t="101201" x="4730750" y="4162425"/>
          <p14:tracePt t="101211" x="4772025" y="4162425"/>
          <p14:tracePt t="101223" x="4787900" y="4162425"/>
          <p14:tracePt t="101234" x="4835525" y="4162425"/>
          <p14:tracePt t="101246" x="4883150" y="4162425"/>
          <p14:tracePt t="101257" x="5043488" y="4162425"/>
          <p14:tracePt t="101268" x="5211763" y="4162425"/>
          <p14:tracePt t="101279" x="5413375" y="4195763"/>
          <p14:tracePt t="101291" x="5540375" y="4203700"/>
          <p14:tracePt t="101300" x="5589588" y="4211638"/>
          <p14:tracePt t="101312" x="5661025" y="4211638"/>
          <p14:tracePt t="101324" x="5710238" y="4211638"/>
          <p14:tracePt t="101334" x="5741988" y="4211638"/>
          <p14:tracePt t="101347" x="5773738" y="4211638"/>
          <p14:tracePt t="101359" x="5805488" y="4211638"/>
          <p14:tracePt t="101369" x="5870575" y="4219575"/>
          <p14:tracePt t="101381" x="5926138" y="4227513"/>
          <p14:tracePt t="101392" x="5965825" y="4235450"/>
          <p14:tracePt t="101403" x="5989638" y="4235450"/>
          <p14:tracePt t="101414" x="5997575" y="4243388"/>
          <p14:tracePt t="101459" x="6005513" y="4235450"/>
          <p14:tracePt t="101471" x="6038850" y="4235450"/>
          <p14:tracePt t="101482" x="6070600" y="4235450"/>
          <p14:tracePt t="101493" x="6118225" y="4235450"/>
          <p14:tracePt t="101504" x="6149975" y="4243388"/>
          <p14:tracePt t="101516" x="6165850" y="4251325"/>
          <p14:tracePt t="101573" x="6149975" y="4251325"/>
          <p14:tracePt t="101583" x="6134100" y="4243388"/>
          <p14:tracePt t="101594" x="6126163" y="4243388"/>
          <p14:tracePt t="101627" x="6118225" y="4251325"/>
          <p14:tracePt t="101639" x="6086475" y="4251325"/>
          <p14:tracePt t="101650" x="6038850" y="4251325"/>
          <p14:tracePt t="101662" x="6005513" y="4251325"/>
          <p14:tracePt t="101673" x="5965825" y="4251325"/>
          <p14:tracePt t="101684" x="5918200" y="4251325"/>
          <p14:tracePt t="101695" x="5870575" y="4251325"/>
          <p14:tracePt t="101707" x="5805488" y="4251325"/>
          <p14:tracePt t="101718" x="5741988" y="4243388"/>
          <p14:tracePt t="101729" x="5684838" y="4243388"/>
          <p14:tracePt t="101741" x="5653088" y="4243388"/>
          <p14:tracePt t="101752" x="5597525" y="4243388"/>
          <p14:tracePt t="101763" x="5549900" y="4243388"/>
          <p14:tracePt t="101774" x="5508625" y="4243388"/>
          <p14:tracePt t="101786" x="5476875" y="4235450"/>
          <p14:tracePt t="101797" x="5413375" y="4235450"/>
          <p14:tracePt t="101807" x="5324475" y="4235450"/>
          <p14:tracePt t="101820" x="5203825" y="4235450"/>
          <p14:tracePt t="101830" x="5100638" y="4227513"/>
          <p14:tracePt t="101842" x="4964113" y="4227513"/>
          <p14:tracePt t="101854" x="4851400" y="4227513"/>
          <p14:tracePt t="101865" x="4754563" y="4219575"/>
          <p14:tracePt t="101875" x="4691063" y="4211638"/>
          <p14:tracePt t="101887" x="4610100" y="4211638"/>
          <p14:tracePt t="101898" x="4522788" y="4211638"/>
          <p14:tracePt t="101909" x="4433888" y="4211638"/>
          <p14:tracePt t="101921" x="4370388" y="4203700"/>
          <p14:tracePt t="101931" x="4289425" y="4203700"/>
          <p14:tracePt t="101943" x="4225925" y="4195763"/>
          <p14:tracePt t="101954" x="4186238" y="4195763"/>
          <p14:tracePt t="101966" x="4178300" y="4195763"/>
          <p14:tracePt t="101976" x="4170363" y="4195763"/>
          <p14:tracePt t="101989" x="4162425" y="4195763"/>
          <p14:tracePt t="101999" x="4154488" y="4195763"/>
          <p14:tracePt t="102010" x="4146550" y="4195763"/>
          <p14:tracePt t="102023" x="4129088" y="4195763"/>
          <p14:tracePt t="102032" x="4121150" y="4195763"/>
          <p14:tracePt t="102044" x="4113213" y="4195763"/>
          <p14:tracePt t="102057" x="4105275" y="4195763"/>
          <p14:tracePt t="102100" x="4089400" y="4195763"/>
          <p14:tracePt t="102111" x="4065588" y="4195763"/>
          <p14:tracePt t="102124" x="4041775" y="4195763"/>
          <p14:tracePt t="102133" x="4033838" y="4195763"/>
          <p14:tracePt t="102145" x="4025900" y="4195763"/>
          <p14:tracePt t="102157" x="4017963" y="4195763"/>
          <p14:tracePt t="102179" x="4025900" y="4195763"/>
          <p14:tracePt t="102191" x="4033838" y="4195763"/>
          <p14:tracePt t="102202" x="4041775" y="4195763"/>
          <p14:tracePt t="102213" x="4049713" y="4195763"/>
          <p14:tracePt t="102224" x="4057650" y="4195763"/>
          <p14:tracePt t="102235" x="4065588" y="4195763"/>
          <p14:tracePt t="102246" x="4073525" y="4195763"/>
          <p14:tracePt t="102258" x="4089400" y="4195763"/>
          <p14:tracePt t="102269" x="4121150" y="4195763"/>
          <p14:tracePt t="102281" x="4257675" y="4186238"/>
          <p14:tracePt t="102292" x="4491038" y="4186238"/>
          <p14:tracePt t="102303" x="4691063" y="4211638"/>
          <p14:tracePt t="102316" x="4746625" y="4211638"/>
          <p14:tracePt t="102326" x="4795838" y="4211638"/>
          <p14:tracePt t="102335" x="4859338" y="4211638"/>
          <p14:tracePt t="102348" x="4891088" y="4211638"/>
          <p14:tracePt t="102359" x="4914900" y="4211638"/>
          <p14:tracePt t="102371" x="4932363" y="4211638"/>
          <p14:tracePt t="102382" x="4956175" y="4211638"/>
          <p14:tracePt t="102393" x="4972050" y="4211638"/>
          <p14:tracePt t="102416" x="4979988" y="4211638"/>
          <p14:tracePt t="102427" x="4987925" y="4211638"/>
          <p14:tracePt t="102449" x="4995863" y="4219575"/>
          <p14:tracePt t="102461" x="5011738" y="4219575"/>
          <p14:tracePt t="102473" x="5043488" y="4219575"/>
          <p14:tracePt t="102483" x="5075238" y="4219575"/>
          <p14:tracePt t="102494" x="5148263" y="4219575"/>
          <p14:tracePt t="102506" x="5227638" y="4227513"/>
          <p14:tracePt t="102517" x="5284788" y="4227513"/>
          <p14:tracePt t="102528" x="5316538" y="4227513"/>
          <p14:tracePt t="102540" x="5324475" y="4227513"/>
          <p14:tracePt t="102551" x="5340350" y="4227513"/>
          <p14:tracePt t="102561" x="5348288" y="4227513"/>
          <p14:tracePt t="102573" x="5356225" y="4227513"/>
          <p14:tracePt t="102584" x="5364163" y="4227513"/>
          <p14:tracePt t="102595" x="5372100" y="4227513"/>
          <p14:tracePt t="102607" x="5397500" y="4227513"/>
          <p14:tracePt t="102618" x="5413375" y="4235450"/>
          <p14:tracePt t="102628" x="5461000" y="4235450"/>
          <p14:tracePt t="102640" x="5508625" y="4243388"/>
          <p14:tracePt t="102650" x="5589588" y="4259263"/>
          <p14:tracePt t="102661" x="5637213" y="4259263"/>
          <p14:tracePt t="102674" x="5700713" y="4267200"/>
          <p14:tracePt t="102685" x="5726113" y="4275138"/>
          <p14:tracePt t="102695" x="5726113" y="4283075"/>
          <p14:tracePt t="102762" x="5734050" y="4283075"/>
          <p14:tracePt t="102774" x="5765800" y="4283075"/>
          <p14:tracePt t="102785" x="5797550" y="4291013"/>
          <p14:tracePt t="102796" x="5837238" y="4298950"/>
          <p14:tracePt t="102808" x="5862638" y="4306888"/>
          <p14:tracePt t="102819" x="5870575" y="4306888"/>
          <p14:tracePt t="102830" x="5886450" y="4306888"/>
          <p14:tracePt t="102841" x="5894388" y="4314825"/>
          <p14:tracePt t="102853" x="5902325" y="4314825"/>
          <p14:tracePt t="106240" x="5965825" y="4322763"/>
          <p14:tracePt t="106252" x="6030913" y="4330700"/>
          <p14:tracePt t="106263" x="6086475" y="4338638"/>
          <p14:tracePt t="106274" x="6110288" y="4348163"/>
          <p14:tracePt t="106286" x="6142038" y="4348163"/>
          <p14:tracePt t="106319" x="6142038" y="4338638"/>
          <p14:tracePt t="106330" x="6126163" y="4322763"/>
          <p14:tracePt t="106341" x="6086475" y="4314825"/>
          <p14:tracePt t="106353" x="6062663" y="4306888"/>
          <p14:tracePt t="106363" x="6038850" y="4298950"/>
          <p14:tracePt t="106376" x="6030913" y="4298950"/>
          <p14:tracePt t="106387" x="6030913" y="4306888"/>
          <p14:tracePt t="106398" x="6013450" y="4306888"/>
          <p14:tracePt t="106409" x="5981700" y="4322763"/>
          <p14:tracePt t="106421" x="5942013" y="4348163"/>
          <p14:tracePt t="106792" x="5949950" y="4338638"/>
          <p14:tracePt t="106803" x="5965825" y="4330700"/>
          <p14:tracePt t="106825" x="5981700" y="4330700"/>
          <p14:tracePt t="106837" x="5997575" y="4330700"/>
          <p14:tracePt t="106847" x="6046788" y="4338638"/>
          <p14:tracePt t="106859" x="6086475" y="4338638"/>
          <p14:tracePt t="106870" x="6134100" y="4338638"/>
          <p14:tracePt t="106880" x="6191250" y="4338638"/>
          <p14:tracePt t="106891" x="6270625" y="4338638"/>
          <p14:tracePt t="106903" x="6310313" y="4338638"/>
          <p14:tracePt t="106914" x="6359525" y="4338638"/>
          <p14:tracePt t="106925" x="6399213" y="4322763"/>
          <p14:tracePt t="106936" x="6438900" y="4314825"/>
          <p14:tracePt t="106948" x="6478588" y="4306888"/>
          <p14:tracePt t="106959" x="6496050" y="4306888"/>
          <p14:tracePt t="106970" x="6511925" y="4298950"/>
          <p14:tracePt t="106982" x="6519863" y="4298950"/>
          <p14:tracePt t="106992" x="6527800" y="4298950"/>
          <p14:tracePt t="107049" x="6519863" y="4291013"/>
          <p14:tracePt t="107060" x="6511925" y="4283075"/>
          <p14:tracePt t="107071" x="6511925" y="4275138"/>
          <p14:tracePt t="107082" x="6511925" y="4267200"/>
          <p14:tracePt t="107094" x="6511925" y="4259263"/>
          <p14:tracePt t="107106" x="6527800" y="4259263"/>
          <p14:tracePt t="107117" x="6527800" y="4251325"/>
          <p14:tracePt t="107127" x="6535738" y="4251325"/>
          <p14:tracePt t="107140" x="6543675" y="4251325"/>
          <p14:tracePt t="107174" x="6551613" y="4251325"/>
          <p14:tracePt t="107195" x="6559550" y="4251325"/>
          <p14:tracePt t="107208" x="6575425" y="4251325"/>
          <p14:tracePt t="107219" x="6607175" y="4251325"/>
          <p14:tracePt t="107231" x="6696075" y="4251325"/>
          <p14:tracePt t="107242" x="6832600" y="4251325"/>
          <p14:tracePt t="107253" x="7104063" y="4267200"/>
          <p14:tracePt t="107264" x="7450138" y="4283075"/>
          <p14:tracePt t="107276" x="7729538" y="4283075"/>
          <p14:tracePt t="107287" x="7923213" y="4291013"/>
          <p14:tracePt t="107299" x="8212138" y="4291013"/>
          <p14:tracePt t="107309" x="8355013" y="4291013"/>
          <p14:tracePt t="107321" x="8524875" y="4291013"/>
          <p14:tracePt t="107332" x="8604250" y="4291013"/>
          <p14:tracePt t="107343" x="8685213" y="4291013"/>
          <p14:tracePt t="107354" x="8732838" y="4291013"/>
          <p14:tracePt t="107364" x="8756650" y="4291013"/>
          <p14:tracePt t="107377" x="8796338" y="4291013"/>
          <p14:tracePt t="107388" x="8804275" y="4291013"/>
          <p14:tracePt t="107399" x="8837613" y="4291013"/>
          <p14:tracePt t="107410" x="8845550" y="4291013"/>
          <p14:tracePt t="107467" x="8837613" y="4291013"/>
          <p14:tracePt t="107478" x="8828088" y="4291013"/>
          <p14:tracePt t="107489" x="8812213" y="4291013"/>
          <p14:tracePt t="107501" x="8804275" y="4291013"/>
          <p14:tracePt t="107512" x="8788400" y="4291013"/>
          <p14:tracePt t="107523" x="8732838" y="4298950"/>
          <p14:tracePt t="107534" x="8548688" y="4306888"/>
          <p14:tracePt t="107546" x="8178800" y="4314825"/>
          <p14:tracePt t="107557" x="7907338" y="4314825"/>
          <p14:tracePt t="107568" x="7553325" y="4298950"/>
          <p14:tracePt t="107579" x="7289800" y="4275138"/>
          <p14:tracePt t="107591" x="7016750" y="4259263"/>
          <p14:tracePt t="107602" x="6800850" y="4251325"/>
          <p14:tracePt t="107612" x="6623050" y="4235450"/>
          <p14:tracePt t="107624" x="6551613" y="4235450"/>
          <p14:tracePt t="107636" x="6511925" y="4235450"/>
          <p14:tracePt t="107647" x="6478588" y="4235450"/>
          <p14:tracePt t="107658" x="6391275" y="4235450"/>
          <p14:tracePt t="107669" x="6310313" y="4235450"/>
          <p14:tracePt t="107680" x="6262688" y="4227513"/>
          <p14:tracePt t="107691" x="6215063" y="4219575"/>
          <p14:tracePt t="107702" x="6149975" y="4211638"/>
          <p14:tracePt t="107714" x="6086475" y="4203700"/>
          <p14:tracePt t="107726" x="6046788" y="4195763"/>
          <p14:tracePt t="107737" x="6030913" y="4186238"/>
          <p14:tracePt t="107759" x="6022975" y="4186238"/>
          <p14:tracePt t="107782" x="6030913" y="4186238"/>
          <p14:tracePt t="107793" x="6046788" y="4186238"/>
          <p14:tracePt t="107804" x="6110288" y="4178300"/>
          <p14:tracePt t="107816" x="6183313" y="4178300"/>
          <p14:tracePt t="107827" x="6238875" y="4178300"/>
          <p14:tracePt t="107840" x="6310313" y="4178300"/>
          <p14:tracePt t="107849" x="6415088" y="4186238"/>
          <p14:tracePt t="107861" x="6519863" y="4186238"/>
          <p14:tracePt t="107870" x="6704013" y="4211638"/>
          <p14:tracePt t="107883" x="6880225" y="4227513"/>
          <p14:tracePt t="107894" x="7064375" y="4243388"/>
          <p14:tracePt t="107907" x="7281863" y="4259263"/>
          <p14:tracePt t="107917" x="7634288" y="4298950"/>
          <p14:tracePt t="107928" x="7915275" y="4330700"/>
          <p14:tracePt t="107940" x="7994650" y="4348163"/>
          <p14:tracePt t="107951" x="8002588" y="4348163"/>
          <p14:tracePt t="107962" x="7994650" y="4348163"/>
          <p14:tracePt t="107996" x="7986713" y="4338638"/>
          <p14:tracePt t="108040" x="7994650" y="4338638"/>
          <p14:tracePt t="108063" x="7994650" y="4348163"/>
          <p14:tracePt t="108108" x="7994650" y="4338638"/>
          <p14:tracePt t="108130" x="7994650" y="4330700"/>
          <p14:tracePt t="108153" x="7994650" y="4322763"/>
          <p14:tracePt t="108164" x="7994650" y="4314825"/>
          <p14:tracePt t="108175" x="7994650" y="4306888"/>
          <p14:tracePt t="108198" x="7994650" y="4298950"/>
          <p14:tracePt t="108232" x="7994650" y="4291013"/>
          <p14:tracePt t="112844" x="8002588" y="4291013"/>
          <p14:tracePt t="112857" x="8010525" y="4298950"/>
          <p14:tracePt t="112878" x="8018463" y="4298950"/>
          <p14:tracePt t="112990" x="8026400" y="4298950"/>
          <p14:tracePt t="113126" x="8018463" y="4306888"/>
          <p14:tracePt t="113137" x="7986713" y="4322763"/>
          <p14:tracePt t="113147" x="7842250" y="4348163"/>
          <p14:tracePt t="113159" x="7569200" y="4356100"/>
          <p14:tracePt t="113171" x="7248525" y="4356100"/>
          <p14:tracePt t="113182" x="7048500" y="4356100"/>
          <p14:tracePt t="113192" x="6816725" y="4364038"/>
          <p14:tracePt t="113204" x="6638925" y="4371975"/>
          <p14:tracePt t="113216" x="6511925" y="4371975"/>
          <p14:tracePt t="113227" x="6454775" y="4379913"/>
          <p14:tracePt t="113240" x="6383338" y="4387850"/>
          <p14:tracePt t="113249" x="6286500" y="4395788"/>
          <p14:tracePt t="113261" x="6142038" y="4403725"/>
          <p14:tracePt t="113272" x="6022975" y="4403725"/>
          <p14:tracePt t="113283" x="5862638" y="4411663"/>
          <p14:tracePt t="113293" x="5765800" y="4403725"/>
          <p14:tracePt t="113307" x="5710238" y="4395788"/>
          <p14:tracePt t="113317" x="5684838" y="4395788"/>
          <p14:tracePt t="113328" x="5676900" y="4395788"/>
          <p14:tracePt t="113948" x="5684838" y="4395788"/>
          <p14:tracePt t="114251" x="5676900" y="4403725"/>
          <p14:tracePt t="114262" x="5668963" y="4403725"/>
          <p14:tracePt t="114273" x="5653088" y="4403725"/>
          <p14:tracePt t="114284" x="5637213" y="4403725"/>
          <p14:tracePt t="114295" x="5629275" y="4403725"/>
          <p14:tracePt t="114307" x="5613400" y="4403725"/>
          <p14:tracePt t="114317" x="5589588" y="4403725"/>
          <p14:tracePt t="114329" x="5565775" y="4403725"/>
          <p14:tracePt t="114341" x="5500688" y="4403725"/>
          <p14:tracePt t="114352" x="5453063" y="4411663"/>
          <p14:tracePt t="114362" x="5405438" y="4411663"/>
          <p14:tracePt t="114374" x="5380038" y="4403725"/>
          <p14:tracePt t="114386" x="5356225" y="4403725"/>
          <p14:tracePt t="114397" x="5340350" y="4403725"/>
          <p14:tracePt t="114408" x="5324475" y="4403725"/>
          <p14:tracePt t="114430" x="5284788" y="4411663"/>
          <p14:tracePt t="114443" x="5211763" y="4411663"/>
          <p14:tracePt t="114453" x="5100638" y="4411663"/>
          <p14:tracePt t="114464" x="5019675" y="4403725"/>
          <p14:tracePt t="114476" x="4914900" y="4395788"/>
          <p14:tracePt t="114487" x="4827588" y="4395788"/>
          <p14:tracePt t="114498" x="4722813" y="4387850"/>
          <p14:tracePt t="114509" x="4659313" y="4387850"/>
          <p14:tracePt t="114521" x="4602163" y="4379913"/>
          <p14:tracePt t="114532" x="4578350" y="4379913"/>
          <p14:tracePt t="114543" x="4570413" y="4371975"/>
          <p14:tracePt t="114565" x="4570413" y="4364038"/>
          <p14:tracePt t="114588" x="4570413" y="4356100"/>
          <p14:tracePt t="114599" x="4570413" y="4348163"/>
          <p14:tracePt t="114611" x="4562475" y="4338638"/>
          <p14:tracePt t="114623" x="4554538" y="4306888"/>
          <p14:tracePt t="114633" x="4546600" y="4291013"/>
          <p14:tracePt t="114644" x="4538663" y="4259263"/>
          <p14:tracePt t="114657" x="4538663" y="4219575"/>
          <p14:tracePt t="114667" x="4538663" y="4195763"/>
          <p14:tracePt t="114678" x="4538663" y="4178300"/>
          <p14:tracePt t="114690" x="4554538" y="4154488"/>
          <p14:tracePt t="114701" x="4578350" y="4130675"/>
          <p14:tracePt t="114712" x="4610100" y="4122738"/>
          <p14:tracePt t="114724" x="4635500" y="4114800"/>
          <p14:tracePt t="114734" x="4651375" y="4114800"/>
          <p14:tracePt t="114746" x="4659313" y="4114800"/>
          <p14:tracePt t="114779" x="4651375" y="4114800"/>
          <p14:tracePt t="114813" x="4643438" y="4114800"/>
          <p14:tracePt t="114824" x="4635500" y="4122738"/>
          <p14:tracePt t="114834" x="4619625" y="4162425"/>
          <p14:tracePt t="114847" x="4570413" y="4227513"/>
          <p14:tracePt t="114858" x="4498975" y="4291013"/>
          <p14:tracePt t="114869" x="4338638" y="4395788"/>
          <p14:tracePt t="114881" x="4097338" y="4524375"/>
          <p14:tracePt t="114892" x="3849688" y="4611688"/>
          <p14:tracePt t="114902" x="3681413" y="4643438"/>
          <p14:tracePt t="114914" x="3521075" y="4692650"/>
          <p14:tracePt t="114926" x="3408363" y="4716463"/>
          <p14:tracePt t="114935" x="3319463" y="4748213"/>
          <p14:tracePt t="114948" x="3248025" y="4805363"/>
          <p14:tracePt t="114959" x="3135313" y="4884738"/>
          <p14:tracePt t="114971" x="2974975" y="4965700"/>
          <p14:tracePt t="114982" x="2774950" y="5029200"/>
          <p14:tracePt t="114993" x="2606675" y="5060950"/>
          <p14:tracePt t="115004" x="2357438" y="5076825"/>
          <p14:tracePt t="115016" x="2117725" y="5076825"/>
          <p14:tracePt t="115027" x="1908175" y="5060950"/>
          <p14:tracePt t="115037" x="1804988" y="5037138"/>
          <p14:tracePt t="115049" x="1644650" y="5013325"/>
          <p14:tracePt t="115061" x="1508125" y="4997450"/>
          <p14:tracePt t="115073" x="1403350" y="4981575"/>
          <p14:tracePt t="115083" x="1314450" y="4965700"/>
          <p14:tracePt t="115094" x="1243013" y="4940300"/>
          <p14:tracePt t="115107" x="1227138" y="4924425"/>
          <p14:tracePt t="115128" x="1219200" y="4924425"/>
          <p14:tracePt t="115138" x="1211263" y="4916488"/>
          <p14:tracePt t="115151" x="1203325" y="4916488"/>
          <p14:tracePt t="115173" x="1195388" y="4916488"/>
          <p14:tracePt t="115196" x="1195388" y="4908550"/>
          <p14:tracePt t="115207" x="1203325" y="4908550"/>
          <p14:tracePt t="115218" x="1227138" y="4908550"/>
          <p14:tracePt t="115229" x="1282700" y="4908550"/>
          <p14:tracePt t="115240" x="1427163" y="4916488"/>
          <p14:tracePt t="115252" x="1571625" y="4924425"/>
          <p14:tracePt t="115263" x="1739900" y="4957763"/>
          <p14:tracePt t="115274" x="1852613" y="4981575"/>
          <p14:tracePt t="115286" x="1876425" y="4989513"/>
          <p14:tracePt t="115297" x="1884363" y="4989513"/>
          <p14:tracePt t="115308" x="1892300" y="4989513"/>
          <p14:tracePt t="115320" x="1900238" y="4981575"/>
          <p14:tracePt t="115331" x="1916113" y="4973638"/>
          <p14:tracePt t="115341" x="1931988" y="4965700"/>
          <p14:tracePt t="115353" x="1939925" y="4965700"/>
          <p14:tracePt t="115477" x="1947863" y="4965700"/>
          <p14:tracePt t="115489" x="1957388" y="4965700"/>
          <p14:tracePt t="115499" x="1965325" y="4965700"/>
          <p14:tracePt t="115511" x="1981200" y="4973638"/>
          <p14:tracePt t="115520" x="2036763" y="4973638"/>
          <p14:tracePt t="115533" x="2205038" y="4989513"/>
          <p14:tracePt t="115542" x="2590800" y="4997450"/>
          <p14:tracePt t="115554" x="2959100" y="5045075"/>
          <p14:tracePt t="115564" x="3271838" y="5100638"/>
          <p14:tracePt t="115578" x="3368675" y="5110163"/>
          <p14:tracePt t="115590" x="3408363" y="5110163"/>
          <p14:tracePt t="115601" x="3432175" y="5110163"/>
          <p14:tracePt t="115612" x="3455988" y="5110163"/>
          <p14:tracePt t="115623" x="3463925" y="5118100"/>
          <p14:tracePt t="115634" x="3463925" y="5133975"/>
          <p14:tracePt t="115646" x="3471863" y="5141913"/>
          <p14:tracePt t="115657" x="3479800" y="5149850"/>
          <p14:tracePt t="115994" x="3479800" y="5157788"/>
          <p14:tracePt t="116006" x="3511550" y="5165725"/>
          <p14:tracePt t="116017" x="3529013" y="5165725"/>
          <p14:tracePt t="116028" x="3544888" y="5165725"/>
          <p14:tracePt t="116040" x="3552825" y="5165725"/>
          <p14:tracePt t="116051" x="3568700" y="5149850"/>
          <p14:tracePt t="116060" x="3584575" y="5149850"/>
          <p14:tracePt t="116071" x="3584575" y="5133975"/>
          <p14:tracePt t="116084" x="3584575" y="5118100"/>
          <p14:tracePt t="116094" x="3608388" y="5092700"/>
          <p14:tracePt t="116107" x="3632200" y="5068888"/>
          <p14:tracePt t="116117" x="3671888" y="5045075"/>
          <p14:tracePt t="116128" x="3721100" y="5013325"/>
          <p14:tracePt t="116140" x="3784600" y="4973638"/>
          <p14:tracePt t="116152" x="3841750" y="4948238"/>
          <p14:tracePt t="116161" x="3929063" y="4908550"/>
          <p14:tracePt t="116176" x="4002088" y="4876800"/>
          <p14:tracePt t="116185" x="4057650" y="4845050"/>
          <p14:tracePt t="116197" x="4081463" y="4829175"/>
          <p14:tracePt t="116208" x="4105275" y="4805363"/>
          <p14:tracePt t="116220" x="4121150" y="4772025"/>
          <p14:tracePt t="116231" x="4154488" y="4716463"/>
          <p14:tracePt t="116242" x="4186238" y="4660900"/>
          <p14:tracePt t="116254" x="4273550" y="4524375"/>
          <p14:tracePt t="116264" x="4410075" y="4379913"/>
          <p14:tracePt t="116276" x="4610100" y="4178300"/>
          <p14:tracePt t="116287" x="4738688" y="4033838"/>
          <p14:tracePt t="116298" x="4859338" y="3873500"/>
          <p14:tracePt t="116309" x="4948238" y="3729038"/>
          <p14:tracePt t="116321" x="5027613" y="3633788"/>
          <p14:tracePt t="116332" x="5059363" y="3594100"/>
          <p14:tracePt t="116343" x="5084763" y="3560763"/>
          <p14:tracePt t="116354" x="5100638" y="3544888"/>
          <p14:tracePt t="116467" x="5108575" y="3544888"/>
          <p14:tracePt t="116478" x="5124450" y="3544888"/>
          <p14:tracePt t="116512" x="5116513" y="3544888"/>
          <p14:tracePt t="116522" x="5100638" y="3544888"/>
          <p14:tracePt t="116534" x="5059363" y="3560763"/>
          <p14:tracePt t="116546" x="5019675" y="3576638"/>
          <p14:tracePt t="116557" x="4995863" y="3602038"/>
          <p14:tracePt t="116568" x="4987925" y="3633788"/>
          <p14:tracePt t="116579" x="4979988" y="3673475"/>
          <p14:tracePt t="116591" x="4972050" y="3705225"/>
          <p14:tracePt t="116602" x="4956175" y="3762375"/>
          <p14:tracePt t="116613" x="4914900" y="3802063"/>
          <p14:tracePt t="116624" x="4867275" y="3817938"/>
          <p14:tracePt t="116636" x="4843463" y="3825875"/>
          <p14:tracePt t="116647" x="4835525" y="3817938"/>
          <p14:tracePt t="116658" x="4835525" y="3810000"/>
          <p14:tracePt t="116669" x="4835525" y="3802063"/>
          <p14:tracePt t="116679" x="4827588" y="3794125"/>
          <p14:tracePt t="116690" x="4811713" y="3778250"/>
          <p14:tracePt t="116702" x="4803775" y="3762375"/>
          <p14:tracePt t="116713" x="4803775" y="3721100"/>
          <p14:tracePt t="116724" x="4803775" y="3697288"/>
          <p14:tracePt t="116735" x="4811713" y="3649663"/>
          <p14:tracePt t="116746" x="4827588" y="3602038"/>
          <p14:tracePt t="116757" x="4835525" y="3560763"/>
          <p14:tracePt t="116770" x="4827588" y="3536950"/>
          <p14:tracePt t="116780" x="4803775" y="3497263"/>
          <p14:tracePt t="116791" x="4772025" y="3465513"/>
          <p14:tracePt t="116803" x="4746625" y="3457575"/>
          <p14:tracePt t="116825" x="4738688" y="3457575"/>
          <p14:tracePt t="116847" x="4738688" y="3465513"/>
          <p14:tracePt t="116859" x="4746625" y="3497263"/>
          <p14:tracePt t="116870" x="4779963" y="3544888"/>
          <p14:tracePt t="116882" x="4811713" y="3594100"/>
          <p14:tracePt t="116892" x="4827588" y="3649663"/>
          <p14:tracePt t="116904" x="4835525" y="3721100"/>
          <p14:tracePt t="116915" x="4851400" y="3778250"/>
          <p14:tracePt t="116927" x="4859338" y="3825875"/>
          <p14:tracePt t="116940" x="4859338" y="3849688"/>
          <p14:tracePt t="116949" x="4851400" y="3857625"/>
          <p14:tracePt t="116960" x="4835525" y="3849688"/>
          <p14:tracePt t="116971" x="4787900" y="3810000"/>
          <p14:tracePt t="116982" x="4738688" y="3762375"/>
          <p14:tracePt t="116994" x="4691063" y="3705225"/>
          <p14:tracePt t="117006" x="4659313" y="3649663"/>
          <p14:tracePt t="117016" x="4659313" y="3602038"/>
          <p14:tracePt t="117028" x="4659313" y="3576638"/>
          <p14:tracePt t="117040" x="4659313" y="3552825"/>
          <p14:tracePt t="117050" x="4667250" y="3544888"/>
          <p14:tracePt t="117061" x="4683125" y="3536950"/>
          <p14:tracePt t="117074" x="4691063" y="3536950"/>
          <p14:tracePt t="117084" x="4699000" y="3544888"/>
          <p14:tracePt t="117095" x="4706938" y="3552825"/>
          <p14:tracePt t="117107" x="4722813" y="3586163"/>
          <p14:tracePt t="117118" x="4730750" y="3625850"/>
          <p14:tracePt t="117129" x="4730750" y="3673475"/>
          <p14:tracePt t="117140" x="4730750" y="3729038"/>
          <p14:tracePt t="117151" x="4730750" y="3762375"/>
          <p14:tracePt t="117162" x="4730750" y="3810000"/>
          <p14:tracePt t="117174" x="4730750" y="3833813"/>
          <p14:tracePt t="117186" x="4730750" y="3857625"/>
          <p14:tracePt t="117198" x="4738688" y="3857625"/>
          <p14:tracePt t="117209" x="4746625" y="3865563"/>
          <p14:tracePt t="117221" x="4746625" y="3881438"/>
          <p14:tracePt t="117232" x="4754563" y="3890963"/>
          <p14:tracePt t="117243" x="4762500" y="3898900"/>
          <p14:tracePt t="117254" x="4779963" y="3914775"/>
          <p14:tracePt t="117265" x="4795838" y="3946525"/>
          <p14:tracePt t="117277" x="4811713" y="3962400"/>
          <p14:tracePt t="117288" x="4835525" y="3986213"/>
          <p14:tracePt t="117299" x="4867275" y="4017963"/>
          <p14:tracePt t="117311" x="4899025" y="4051300"/>
          <p14:tracePt t="117323" x="4922838" y="4090988"/>
          <p14:tracePt t="117333" x="4932363" y="4114800"/>
          <p14:tracePt t="117344" x="4964113" y="4154488"/>
          <p14:tracePt t="117357" x="4979988" y="4195763"/>
          <p14:tracePt t="117367" x="5011738" y="4227513"/>
          <p14:tracePt t="117376" x="5011738" y="4251325"/>
          <p14:tracePt t="117390" x="5027613" y="4267200"/>
          <p14:tracePt t="117400" x="5043488" y="4283075"/>
          <p14:tracePt t="117412" x="5051425" y="4298950"/>
          <p14:tracePt t="117424" x="5059363" y="4306888"/>
          <p14:tracePt t="117434" x="5059363" y="4330700"/>
          <p14:tracePt t="117446" x="5043488" y="4364038"/>
          <p14:tracePt t="117457" x="5027613" y="4419600"/>
          <p14:tracePt t="117468" x="5027613" y="4483100"/>
          <p14:tracePt t="117479" x="5059363" y="4603750"/>
          <p14:tracePt t="117491" x="5092700" y="4708525"/>
          <p14:tracePt t="117502" x="5100638" y="4787900"/>
          <p14:tracePt t="117513" x="5108575" y="4868863"/>
          <p14:tracePt t="117524" x="5100638" y="4924425"/>
          <p14:tracePt t="117536" x="5084763" y="4973638"/>
          <p14:tracePt t="117547" x="5075238" y="4989513"/>
          <p14:tracePt t="117558" x="5067300" y="5005388"/>
          <p14:tracePt t="117569" x="5067300" y="5013325"/>
          <p14:tracePt t="117614" x="5075238" y="5013325"/>
          <p14:tracePt t="117659" x="5067300" y="5029200"/>
          <p14:tracePt t="117671" x="5059363" y="5029200"/>
          <p14:tracePt t="117682" x="5059363" y="5037138"/>
          <p14:tracePt t="117704" x="5059363" y="5045075"/>
          <p14:tracePt t="117726" x="5067300" y="5045075"/>
          <p14:tracePt t="117738" x="5067300" y="5053013"/>
          <p14:tracePt t="117749" x="5067300" y="5060950"/>
          <p14:tracePt t="117772" x="5067300" y="5076825"/>
          <p14:tracePt t="117783" x="5067300" y="5100638"/>
          <p14:tracePt t="117794" x="5075238" y="5110163"/>
          <p14:tracePt t="117807" x="5075238" y="5126038"/>
          <p14:tracePt t="117817" x="5084763" y="5133975"/>
          <p14:tracePt t="117828" x="5084763" y="5141913"/>
          <p14:tracePt t="117862" x="5075238" y="5133975"/>
          <p14:tracePt t="117884" x="5067300" y="5133975"/>
          <p14:tracePt t="117905" x="5075238" y="5126038"/>
          <p14:tracePt t="117918" x="5084763" y="5126038"/>
          <p14:tracePt t="118006" x="5092700" y="5126038"/>
          <p14:tracePt t="118098" x="5100638" y="5126038"/>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and white triangle with dots&#10;&#10;AI-generated content may be incorrect.">
            <a:extLst>
              <a:ext uri="{FF2B5EF4-FFF2-40B4-BE49-F238E27FC236}">
                <a16:creationId xmlns:a16="http://schemas.microsoft.com/office/drawing/2014/main" id="{63F50F48-C229-B1C7-E4F6-3ADD07412014}"/>
              </a:ext>
            </a:extLst>
          </p:cNvPr>
          <p:cNvPicPr>
            <a:picLocks noChangeAspect="1"/>
          </p:cNvPicPr>
          <p:nvPr/>
        </p:nvPicPr>
        <p:blipFill>
          <a:blip r:embed="rId2"/>
          <a:stretch>
            <a:fillRect/>
          </a:stretch>
        </p:blipFill>
        <p:spPr>
          <a:xfrm>
            <a:off x="1778000" y="1600200"/>
            <a:ext cx="6604000" cy="4419600"/>
          </a:xfrm>
          <a:prstGeom prst="rect">
            <a:avLst/>
          </a:prstGeom>
        </p:spPr>
      </p:pic>
    </p:spTree>
    <p:extLst>
      <p:ext uri="{BB962C8B-B14F-4D97-AF65-F5344CB8AC3E}">
        <p14:creationId xmlns:p14="http://schemas.microsoft.com/office/powerpoint/2010/main" val="189147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833" y="846667"/>
            <a:ext cx="4445164" cy="1898047"/>
          </a:xfrm>
        </p:spPr>
        <p:txBody>
          <a:bodyPr anchor="ctr">
            <a:normAutofit/>
          </a:bodyPr>
          <a:lstStyle/>
          <a:p>
            <a:r>
              <a:rPr lang="en-US" sz="3900"/>
              <a:t>Introduction</a:t>
            </a:r>
          </a:p>
        </p:txBody>
      </p:sp>
      <p:sp>
        <p:nvSpPr>
          <p:cNvPr id="3" name="Content Placeholder 2"/>
          <p:cNvSpPr>
            <a:spLocks noGrp="1"/>
          </p:cNvSpPr>
          <p:nvPr>
            <p:ph idx="1"/>
          </p:nvPr>
        </p:nvSpPr>
        <p:spPr>
          <a:xfrm>
            <a:off x="634833" y="2744715"/>
            <a:ext cx="4445164" cy="4188706"/>
          </a:xfrm>
        </p:spPr>
        <p:txBody>
          <a:bodyPr anchor="ctr">
            <a:normAutofit/>
          </a:bodyPr>
          <a:lstStyle/>
          <a:p>
            <a:pPr marL="0" indent="0">
              <a:buNone/>
            </a:pPr>
            <a:r>
              <a:rPr lang="en-US" sz="1800"/>
              <a:t>We often use t-tests and similar procedures to analyze numerical data arising from experimental designs with two samples.</a:t>
            </a:r>
          </a:p>
          <a:p>
            <a:pPr marL="0" indent="0">
              <a:buNone/>
            </a:pPr>
            <a:endParaRPr lang="en-US" sz="1800"/>
          </a:p>
          <a:p>
            <a:pPr marL="0" indent="0">
              <a:buNone/>
            </a:pPr>
            <a:r>
              <a:rPr lang="en-US" sz="1800"/>
              <a:t>Designed experiments frequently involve more than two samples; they might compare the ability of, say, three different treatments to reduce tumor volume (a continuous numerical variable) in three samples of otherwise nearly identical rats.</a:t>
            </a:r>
          </a:p>
          <a:p>
            <a:pPr marL="0" indent="0">
              <a:buNone/>
            </a:pPr>
            <a:endParaRPr lang="en-US" sz="1800"/>
          </a:p>
          <a:p>
            <a:pPr marL="0" indent="0">
              <a:buNone/>
            </a:pPr>
            <a:r>
              <a:rPr lang="en-US" sz="1800"/>
              <a:t>Analysis of variance (ANOVA) is a common procedure used for the statistical analysis of such experiments.</a:t>
            </a:r>
          </a:p>
        </p:txBody>
      </p:sp>
      <p:pic>
        <p:nvPicPr>
          <p:cNvPr id="12" name="Picture 11" descr="The mouse inside transparent cube looking up">
            <a:extLst>
              <a:ext uri="{FF2B5EF4-FFF2-40B4-BE49-F238E27FC236}">
                <a16:creationId xmlns:a16="http://schemas.microsoft.com/office/drawing/2014/main" id="{090E5167-4828-518B-1CCE-0C4BC85BFCFD}"/>
              </a:ext>
            </a:extLst>
          </p:cNvPr>
          <p:cNvPicPr>
            <a:picLocks noChangeAspect="1"/>
          </p:cNvPicPr>
          <p:nvPr/>
        </p:nvPicPr>
        <p:blipFill>
          <a:blip r:embed="rId2"/>
          <a:srcRect l="38354" r="17963" b="-1"/>
          <a:stretch/>
        </p:blipFill>
        <p:spPr>
          <a:xfrm>
            <a:off x="5714830" y="-12095"/>
            <a:ext cx="4445170" cy="7632095"/>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40402117"/>
      </p:ext>
    </p:extLst>
  </p:cSld>
  <p:clrMapOvr>
    <a:masterClrMapping/>
  </p:clrMapOvr>
  <mc:AlternateContent xmlns:mc="http://schemas.openxmlformats.org/markup-compatibility/2006" xmlns:p14="http://schemas.microsoft.com/office/powerpoint/2010/main">
    <mc:Choice Requires="p14">
      <p:transition spd="slow" p14:dur="2000" advTm="59600"/>
    </mc:Choice>
    <mc:Fallback xmlns="">
      <p:transition spd="slow" advTm="596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triangle with pink dots and lines&#10;&#10;AI-generated content may be incorrect.">
            <a:extLst>
              <a:ext uri="{FF2B5EF4-FFF2-40B4-BE49-F238E27FC236}">
                <a16:creationId xmlns:a16="http://schemas.microsoft.com/office/drawing/2014/main" id="{2DF27E5B-5081-235C-3970-3E5055E9A8F0}"/>
              </a:ext>
            </a:extLst>
          </p:cNvPr>
          <p:cNvPicPr>
            <a:picLocks noChangeAspect="1"/>
          </p:cNvPicPr>
          <p:nvPr/>
        </p:nvPicPr>
        <p:blipFill>
          <a:blip r:embed="rId2"/>
          <a:stretch>
            <a:fillRect/>
          </a:stretch>
        </p:blipFill>
        <p:spPr>
          <a:xfrm>
            <a:off x="1778000" y="1600200"/>
            <a:ext cx="6604000" cy="4419600"/>
          </a:xfrm>
          <a:prstGeom prst="rect">
            <a:avLst/>
          </a:prstGeom>
        </p:spPr>
      </p:pic>
    </p:spTree>
    <p:extLst>
      <p:ext uri="{BB962C8B-B14F-4D97-AF65-F5344CB8AC3E}">
        <p14:creationId xmlns:p14="http://schemas.microsoft.com/office/powerpoint/2010/main" val="3137871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31B6-BD1F-3763-45F2-8CE8E1BF7AD2}"/>
            </a:ext>
          </a:extLst>
        </p:cNvPr>
        <p:cNvGrpSpPr/>
        <p:nvPr/>
      </p:nvGrpSpPr>
      <p:grpSpPr>
        <a:xfrm>
          <a:off x="0" y="0"/>
          <a:ext cx="0" cy="0"/>
          <a:chOff x="0" y="0"/>
          <a:chExt cx="0" cy="0"/>
        </a:xfrm>
      </p:grpSpPr>
      <p:pic>
        <p:nvPicPr>
          <p:cNvPr id="3" name="Picture 2" descr="A black and white background with blue lines and dots&#10;&#10;AI-generated content may be incorrect.">
            <a:extLst>
              <a:ext uri="{FF2B5EF4-FFF2-40B4-BE49-F238E27FC236}">
                <a16:creationId xmlns:a16="http://schemas.microsoft.com/office/drawing/2014/main" id="{90C614B2-893F-1836-8B10-E0A7E22E9F3D}"/>
              </a:ext>
            </a:extLst>
          </p:cNvPr>
          <p:cNvPicPr>
            <a:picLocks noChangeAspect="1"/>
          </p:cNvPicPr>
          <p:nvPr/>
        </p:nvPicPr>
        <p:blipFill>
          <a:blip r:embed="rId2"/>
          <a:stretch>
            <a:fillRect/>
          </a:stretch>
        </p:blipFill>
        <p:spPr>
          <a:xfrm>
            <a:off x="1778000" y="1600200"/>
            <a:ext cx="6604000" cy="4419600"/>
          </a:xfrm>
          <a:prstGeom prst="rect">
            <a:avLst/>
          </a:prstGeom>
        </p:spPr>
      </p:pic>
    </p:spTree>
    <p:extLst>
      <p:ext uri="{BB962C8B-B14F-4D97-AF65-F5344CB8AC3E}">
        <p14:creationId xmlns:p14="http://schemas.microsoft.com/office/powerpoint/2010/main" val="84183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9257-FF85-9A40-A2F3-1912DD0A11EB}"/>
            </a:ext>
          </a:extLst>
        </p:cNvPr>
        <p:cNvGrpSpPr/>
        <p:nvPr/>
      </p:nvGrpSpPr>
      <p:grpSpPr>
        <a:xfrm>
          <a:off x="0" y="0"/>
          <a:ext cx="0" cy="0"/>
          <a:chOff x="0" y="0"/>
          <a:chExt cx="0" cy="0"/>
        </a:xfrm>
      </p:grpSpPr>
      <p:pic>
        <p:nvPicPr>
          <p:cNvPr id="3" name="Picture 2" descr="A black and white background with green dots and lines&#10;&#10;AI-generated content may be incorrect.">
            <a:extLst>
              <a:ext uri="{FF2B5EF4-FFF2-40B4-BE49-F238E27FC236}">
                <a16:creationId xmlns:a16="http://schemas.microsoft.com/office/drawing/2014/main" id="{4276C409-96A8-9EC1-8B57-5E4CE6E15557}"/>
              </a:ext>
            </a:extLst>
          </p:cNvPr>
          <p:cNvPicPr>
            <a:picLocks noChangeAspect="1"/>
          </p:cNvPicPr>
          <p:nvPr/>
        </p:nvPicPr>
        <p:blipFill>
          <a:blip r:embed="rId2"/>
          <a:stretch>
            <a:fillRect/>
          </a:stretch>
        </p:blipFill>
        <p:spPr>
          <a:xfrm>
            <a:off x="1778000" y="1600200"/>
            <a:ext cx="6604000" cy="4419600"/>
          </a:xfrm>
          <a:prstGeom prst="rect">
            <a:avLst/>
          </a:prstGeom>
        </p:spPr>
      </p:pic>
    </p:spTree>
    <p:extLst>
      <p:ext uri="{BB962C8B-B14F-4D97-AF65-F5344CB8AC3E}">
        <p14:creationId xmlns:p14="http://schemas.microsoft.com/office/powerpoint/2010/main" val="1555061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48B2-61F4-8C41-A96A-475DBAAF258E}"/>
              </a:ext>
            </a:extLst>
          </p:cNvPr>
          <p:cNvSpPr>
            <a:spLocks noGrp="1"/>
          </p:cNvSpPr>
          <p:nvPr>
            <p:ph type="title"/>
          </p:nvPr>
        </p:nvSpPr>
        <p:spPr/>
        <p:txBody>
          <a:bodyPr/>
          <a:lstStyle/>
          <a:p>
            <a:r>
              <a:rPr lang="en-US" dirty="0"/>
              <a:t>The ANOVA F test</a:t>
            </a:r>
          </a:p>
        </p:txBody>
      </p:sp>
      <p:sp>
        <p:nvSpPr>
          <p:cNvPr id="3" name="Text Placeholder 2">
            <a:extLst>
              <a:ext uri="{FF2B5EF4-FFF2-40B4-BE49-F238E27FC236}">
                <a16:creationId xmlns:a16="http://schemas.microsoft.com/office/drawing/2014/main" id="{380D8A95-33DF-384C-BE54-0FA54ACB2E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0078957"/>
      </p:ext>
    </p:extLst>
  </p:cSld>
  <p:clrMapOvr>
    <a:masterClrMapping/>
  </p:clrMapOvr>
  <mc:AlternateContent xmlns:mc="http://schemas.openxmlformats.org/markup-compatibility/2006" xmlns:p14="http://schemas.microsoft.com/office/powerpoint/2010/main">
    <mc:Choice Requires="p14">
      <p:transition spd="slow" p14:dur="2000" advTm="2566"/>
    </mc:Choice>
    <mc:Fallback xmlns="">
      <p:transition spd="slow" advTm="256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8F571-FF9F-0141-AE84-8FB0D50E3959}"/>
              </a:ext>
            </a:extLst>
          </p:cNvPr>
          <p:cNvSpPr>
            <a:spLocks noGrp="1"/>
          </p:cNvSpPr>
          <p:nvPr>
            <p:ph type="title"/>
          </p:nvPr>
        </p:nvSpPr>
        <p:spPr/>
        <p:txBody>
          <a:bodyPr/>
          <a:lstStyle/>
          <a:p>
            <a:r>
              <a:rPr lang="en-US" dirty="0"/>
              <a:t>F tests</a:t>
            </a:r>
          </a:p>
        </p:txBody>
      </p:sp>
      <p:sp>
        <p:nvSpPr>
          <p:cNvPr id="5" name="Content Placeholder 4">
            <a:extLst>
              <a:ext uri="{FF2B5EF4-FFF2-40B4-BE49-F238E27FC236}">
                <a16:creationId xmlns:a16="http://schemas.microsoft.com/office/drawing/2014/main" id="{C81E233E-EE3E-AC4F-A294-A9E30098847B}"/>
              </a:ext>
            </a:extLst>
          </p:cNvPr>
          <p:cNvSpPr>
            <a:spLocks noGrp="1"/>
          </p:cNvSpPr>
          <p:nvPr>
            <p:ph idx="1"/>
          </p:nvPr>
        </p:nvSpPr>
        <p:spPr/>
        <p:txBody>
          <a:bodyPr/>
          <a:lstStyle/>
          <a:p>
            <a:pPr marL="82550" indent="0">
              <a:buNone/>
            </a:pPr>
            <a:r>
              <a:rPr lang="en-US" dirty="0"/>
              <a:t>F tests can be applied in many contexts; they are the primary test used in ANOVA designs.</a:t>
            </a:r>
          </a:p>
          <a:p>
            <a:pPr marL="82550" indent="0">
              <a:buNone/>
            </a:pPr>
            <a:endParaRPr lang="en-US" dirty="0"/>
          </a:p>
          <a:p>
            <a:pPr marL="82550" indent="0">
              <a:buNone/>
            </a:pPr>
            <a:r>
              <a:rPr lang="en-US" dirty="0"/>
              <a:t>In ANOVA, the main (or "omnibus") test of the null that the mean values of all groups are equal is performed with an F test.</a:t>
            </a:r>
          </a:p>
        </p:txBody>
      </p:sp>
    </p:spTree>
    <p:extLst>
      <p:ext uri="{BB962C8B-B14F-4D97-AF65-F5344CB8AC3E}">
        <p14:creationId xmlns:p14="http://schemas.microsoft.com/office/powerpoint/2010/main" val="4228143836"/>
      </p:ext>
    </p:extLst>
  </p:cSld>
  <p:clrMapOvr>
    <a:masterClrMapping/>
  </p:clrMapOvr>
  <mc:AlternateContent xmlns:mc="http://schemas.openxmlformats.org/markup-compatibility/2006" xmlns:p14="http://schemas.microsoft.com/office/powerpoint/2010/main">
    <mc:Choice Requires="p14">
      <p:transition spd="slow" p14:dur="2000" advTm="47600"/>
    </mc:Choice>
    <mc:Fallback xmlns="">
      <p:transition spd="slow" advTm="476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overall ANOVA idea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idea is to calculate a test statistic similar to the following:</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f>
                        <m:fPr>
                          <m:ctrlPr>
                            <a:rPr lang="ar-AE" i="1">
                              <a:latin typeface="Cambria Math" panose="02040503050406030204" pitchFamily="18" charset="0"/>
                            </a:rPr>
                          </m:ctrlPr>
                        </m:fPr>
                        <m:num>
                          <m:r>
                            <m:rPr>
                              <m:nor/>
                            </m:rPr>
                            <a:rPr lang="en-US"/>
                            <m:t>Variance</m:t>
                          </m:r>
                          <m:r>
                            <m:rPr>
                              <m:nor/>
                            </m:rPr>
                            <a:rPr lang="en-US"/>
                            <m:t> </m:t>
                          </m:r>
                          <m:r>
                            <m:rPr>
                              <m:nor/>
                            </m:rPr>
                            <a:rPr lang="en-US"/>
                            <m:t>Between</m:t>
                          </m:r>
                          <m:r>
                            <m:rPr>
                              <m:nor/>
                            </m:rPr>
                            <a:rPr lang="en-US"/>
                            <m:t> </m:t>
                          </m:r>
                          <m:r>
                            <m:rPr>
                              <m:nor/>
                            </m:rPr>
                            <a:rPr lang="en-US"/>
                            <m:t>Levels</m:t>
                          </m:r>
                        </m:num>
                        <m:den>
                          <m:r>
                            <m:rPr>
                              <m:nor/>
                            </m:rPr>
                            <a:rPr lang="en-US"/>
                            <m:t>Variance</m:t>
                          </m:r>
                          <m:r>
                            <m:rPr>
                              <m:nor/>
                            </m:rPr>
                            <a:rPr lang="en-US"/>
                            <m:t> </m:t>
                          </m:r>
                          <m:r>
                            <m:rPr>
                              <m:nor/>
                            </m:rPr>
                            <a:rPr lang="en-US"/>
                            <m:t>Within</m:t>
                          </m:r>
                          <m:r>
                            <m:rPr>
                              <m:nor/>
                            </m:rPr>
                            <a:rPr lang="en-US"/>
                            <m:t> </m:t>
                          </m:r>
                          <m:r>
                            <m:rPr>
                              <m:nor/>
                            </m:rPr>
                            <a:rPr lang="en-US"/>
                            <m:t>Levels</m:t>
                          </m:r>
                        </m:den>
                      </m:f>
                    </m:oMath>
                  </m:oMathPara>
                </a14:m>
                <a:endParaRPr lang="ar-AE" dirty="0"/>
              </a:p>
              <a:p>
                <a:pPr marL="0" indent="0">
                  <a:buNone/>
                </a:pPr>
                <a:endParaRPr lang="ar-AE" dirty="0"/>
              </a:p>
              <a:p>
                <a:pPr marL="0" indent="0">
                  <a:buNone/>
                </a:pPr>
                <a:r>
                  <a:rPr lang="en-US" dirty="0"/>
                  <a:t>You will remember that an </a:t>
                </a:r>
                <a14:m>
                  <m:oMath xmlns:m="http://schemas.openxmlformats.org/officeDocument/2006/math">
                    <m:r>
                      <a:rPr lang="en-US">
                        <a:latin typeface="Cambria Math" panose="02040503050406030204" pitchFamily="18" charset="0"/>
                      </a:rPr>
                      <m:t>𝐹</m:t>
                    </m:r>
                  </m:oMath>
                </a14:m>
                <a:r>
                  <a:rPr lang="en-US" dirty="0"/>
                  <a:t> statistic is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
                        <m:fPr>
                          <m:ctrlPr>
                            <a:rPr lang="ar-AE" i="1">
                              <a:latin typeface="Cambria Math" panose="02040503050406030204" pitchFamily="18" charset="0"/>
                            </a:rPr>
                          </m:ctrlPr>
                        </m:fPr>
                        <m:num>
                          <m:d>
                            <m:dPr>
                              <m:ctrlPr>
                                <a:rPr lang="ar-AE" i="1">
                                  <a:latin typeface="Cambria Math" panose="02040503050406030204" pitchFamily="18" charset="0"/>
                                </a:rPr>
                              </m:ctrlPr>
                            </m:dPr>
                            <m:e>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𝑚</m:t>
                                  </m:r>
                                </m:sub>
                                <m:sup>
                                  <m:r>
                                    <a:rPr lang="ar-AE">
                                      <a:latin typeface="Cambria Math" panose="02040503050406030204" pitchFamily="18" charset="0"/>
                                    </a:rPr>
                                    <m:t>2</m:t>
                                  </m:r>
                                </m:sup>
                              </m:sSubSup>
                            </m:e>
                          </m:d>
                          <m:r>
                            <a:rPr lang="ar-AE">
                              <a:latin typeface="Cambria Math" panose="02040503050406030204" pitchFamily="18" charset="0"/>
                            </a:rPr>
                            <m:t>/</m:t>
                          </m:r>
                          <m:r>
                            <a:rPr lang="ar-AE">
                              <a:latin typeface="Cambria Math" panose="02040503050406030204" pitchFamily="18" charset="0"/>
                            </a:rPr>
                            <m:t>𝑚</m:t>
                          </m:r>
                        </m:num>
                        <m:den>
                          <m:d>
                            <m:dPr>
                              <m:ctrlPr>
                                <a:rPr lang="ar-AE" i="1">
                                  <a:latin typeface="Cambria Math" panose="02040503050406030204" pitchFamily="18" charset="0"/>
                                </a:rPr>
                              </m:ctrlPr>
                            </m:dPr>
                            <m:e>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𝑛</m:t>
                                  </m:r>
                                </m:sub>
                                <m:sup>
                                  <m:r>
                                    <a:rPr lang="ar-AE">
                                      <a:latin typeface="Cambria Math" panose="02040503050406030204" pitchFamily="18" charset="0"/>
                                    </a:rPr>
                                    <m:t>2</m:t>
                                  </m:r>
                                </m:sup>
                              </m:sSubSup>
                            </m:e>
                          </m:d>
                          <m:r>
                            <a:rPr lang="ar-AE">
                              <a:latin typeface="Cambria Math" panose="02040503050406030204" pitchFamily="18" charset="0"/>
                            </a:rPr>
                            <m:t>/</m:t>
                          </m:r>
                          <m:r>
                            <a:rPr lang="ar-AE">
                              <a:latin typeface="Cambria Math" panose="02040503050406030204" pitchFamily="18" charset="0"/>
                            </a:rPr>
                            <m:t>𝑛</m:t>
                          </m:r>
                        </m:den>
                      </m:f>
                    </m:oMath>
                  </m:oMathPara>
                </a14:m>
                <a:endParaRPr lang="ar-AE" dirty="0"/>
              </a:p>
              <a:p>
                <a:pPr marL="0" indent="0">
                  <a:buNone/>
                </a:pPr>
                <a:endParaRPr lang="ar-AE" dirty="0"/>
              </a:p>
              <a:p>
                <a:pPr marL="0" indent="0">
                  <a:buNone/>
                </a:pPr>
                <a:r>
                  <a:rPr lang="en-US" dirty="0"/>
                  <a:t>Where the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𝑖</m:t>
                        </m:r>
                      </m:sub>
                    </m:sSub>
                  </m:oMath>
                </a14:m>
                <a:r>
                  <a:rPr lang="en-US" dirty="0"/>
                  <a:t>s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𝑍</m:t>
                        </m:r>
                      </m:e>
                      <m:sub>
                        <m:r>
                          <a:rPr lang="ar-AE">
                            <a:latin typeface="Cambria Math" panose="02040503050406030204" pitchFamily="18" charset="0"/>
                          </a:rPr>
                          <m:t>𝑖</m:t>
                        </m:r>
                      </m:sub>
                    </m:sSub>
                  </m:oMath>
                </a14:m>
                <a:r>
                  <a:rPr lang="en-US" dirty="0"/>
                  <a:t>s are independent standard normal variables. This is distributed as </a:t>
                </a:r>
                <a14:m>
                  <m:oMath xmlns:m="http://schemas.openxmlformats.org/officeDocument/2006/math">
                    <m:sSub>
                      <m:sSubPr>
                        <m:ctrlPr>
                          <a:rPr lang="ar-AE" i="1" smtClean="0">
                            <a:latin typeface="Cambria Math" panose="02040503050406030204" pitchFamily="18" charset="0"/>
                          </a:rPr>
                        </m:ctrlPr>
                      </m:sSubPr>
                      <m:e>
                        <m:r>
                          <a:rPr lang="ar-AE" b="0" i="1" smtClean="0">
                            <a:latin typeface="Cambria Math" panose="02040503050406030204" pitchFamily="18" charset="0"/>
                          </a:rPr>
                          <m:t>𝐹</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Sub>
                  </m:oMath>
                </a14:m>
                <a:r>
                  <a:rPr lang="ar-AE" dirty="0"/>
                  <a:t>; </a:t>
                </a:r>
                <a:r>
                  <a:rPr lang="en-US" dirty="0"/>
                  <a:t>if the variation explained by any given </a:t>
                </a:r>
                <a14:m>
                  <m:oMath xmlns:m="http://schemas.openxmlformats.org/officeDocument/2006/math">
                    <m:r>
                      <a:rPr lang="en-US" b="0" i="1" smtClean="0">
                        <a:latin typeface="Cambria Math" panose="02040503050406030204" pitchFamily="18" charset="0"/>
                      </a:rPr>
                      <m:t>𝑋</m:t>
                    </m:r>
                  </m:oMath>
                </a14:m>
                <a:r>
                  <a:rPr lang="en-US" dirty="0"/>
                  <a:t> variable is comparable to that of any given </a:t>
                </a:r>
                <a14:m>
                  <m:oMath xmlns:m="http://schemas.openxmlformats.org/officeDocument/2006/math">
                    <m:r>
                      <a:rPr lang="en-US" b="0" i="1" smtClean="0">
                        <a:latin typeface="Cambria Math" panose="02040503050406030204" pitchFamily="18" charset="0"/>
                      </a:rPr>
                      <m:t>𝑌</m:t>
                    </m:r>
                  </m:oMath>
                </a14:m>
                <a:r>
                  <a:rPr lang="en-US" dirty="0"/>
                  <a:t> variable, this statistic is close to 1.</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r="-1159" b="-6545"/>
                </a:stretch>
              </a:blipFill>
            </p:spPr>
            <p:txBody>
              <a:bodyPr/>
              <a:lstStyle/>
              <a:p>
                <a:r>
                  <a:rPr lang="en-US">
                    <a:noFill/>
                  </a:rPr>
                  <a:t> </a:t>
                </a:r>
              </a:p>
            </p:txBody>
          </p:sp>
        </mc:Fallback>
      </mc:AlternateContent>
    </p:spTree>
    <p:extLst>
      <p:ext uri="{BB962C8B-B14F-4D97-AF65-F5344CB8AC3E}">
        <p14:creationId xmlns:p14="http://schemas.microsoft.com/office/powerpoint/2010/main" val="2818947709"/>
      </p:ext>
    </p:extLst>
  </p:cSld>
  <p:clrMapOvr>
    <a:masterClrMapping/>
  </p:clrMapOvr>
  <mc:AlternateContent xmlns:mc="http://schemas.openxmlformats.org/markup-compatibility/2006" xmlns:p14="http://schemas.microsoft.com/office/powerpoint/2010/main">
    <mc:Choice Requires="p14">
      <p:transition spd="slow" p14:dur="2000" advTm="1933"/>
    </mc:Choice>
    <mc:Fallback xmlns="">
      <p:transition spd="slow" advTm="193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t>
            </a:r>
            <a:r>
              <a:rPr i="1"/>
              <a:t>F</a:t>
            </a:r>
            <a:r>
              <a:t> </a:t>
            </a:r>
            <a:r>
              <a:rPr lang="en-US"/>
              <a:t>d</a:t>
            </a:r>
            <a:r>
              <a:t>ensity</a:t>
            </a:r>
            <a:r>
              <a:rPr lang="en-US"/>
              <a:t>: ratio of chi-squares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lang="en-US" dirty="0"/>
                  <a:t>This comes into play when we get into ANOVA, in which case we can compare the ratio of expected differences due to the groups to the expected differences due to random variation.</a:t>
                </a:r>
              </a:p>
              <a:p>
                <a:pPr marL="101600" indent="0">
                  <a:buNone/>
                </a:pPr>
                <a:endParaRPr lang="en-US" dirty="0"/>
              </a:p>
              <a:p>
                <a:pPr marL="101600" indent="0">
                  <a:buNone/>
                </a:pPr>
                <a:r>
                  <a:rPr lang="en-US" dirty="0"/>
                  <a:t>Note that, for </a:t>
                </a:r>
                <a14:m>
                  <m:oMath xmlns:m="http://schemas.openxmlformats.org/officeDocument/2006/math">
                    <m:r>
                      <a:rPr lang="en-US">
                        <a:latin typeface="Cambria Math" panose="02040503050406030204" pitchFamily="18" charset="0"/>
                      </a:rPr>
                      <m:t>𝑑𝑓</m:t>
                    </m:r>
                    <m:r>
                      <a:rPr lang="en-US">
                        <a:latin typeface="Cambria Math" panose="02040503050406030204" pitchFamily="18" charset="0"/>
                      </a:rPr>
                      <m:t>1=</m:t>
                    </m:r>
                    <m:r>
                      <a:rPr lang="en-US">
                        <a:latin typeface="Cambria Math" panose="02040503050406030204" pitchFamily="18" charset="0"/>
                      </a:rPr>
                      <m:t>𝑑𝑓</m:t>
                    </m:r>
                    <m:r>
                      <a:rPr lang="en-US">
                        <a:latin typeface="Cambria Math" panose="02040503050406030204" pitchFamily="18" charset="0"/>
                      </a:rPr>
                      <m:t>2=2</m:t>
                    </m:r>
                  </m:oMath>
                </a14:m>
                <a:r>
                  <a:rPr lang="en-US" dirty="0"/>
                  <a:t>, it is very unlikely that a ratio like </a:t>
                </a:r>
                <a14:m>
                  <m:oMath xmlns:m="http://schemas.openxmlformats.org/officeDocument/2006/math">
                    <m:f>
                      <m:fPr>
                        <m:ctrlPr>
                          <a:rPr lang="ar-AE" i="1">
                            <a:latin typeface="Cambria Math" panose="02040503050406030204" pitchFamily="18" charset="0"/>
                          </a:rPr>
                        </m:ctrlPr>
                      </m:fPr>
                      <m:num>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2</m:t>
                            </m:r>
                          </m:sub>
                          <m:sup>
                            <m:r>
                              <a:rPr lang="ar-AE">
                                <a:latin typeface="Cambria Math" panose="02040503050406030204" pitchFamily="18" charset="0"/>
                              </a:rPr>
                              <m:t>2</m:t>
                            </m:r>
                          </m:sup>
                        </m:sSubSup>
                        <m:r>
                          <a:rPr lang="ar-AE" b="0" i="1" smtClean="0">
                            <a:latin typeface="Cambria Math" panose="02040503050406030204" pitchFamily="18" charset="0"/>
                          </a:rPr>
                          <m:t>/</m:t>
                        </m:r>
                        <m:r>
                          <a:rPr lang="en-US" b="0" i="1" smtClean="0">
                            <a:latin typeface="Cambria Math" panose="02040503050406030204" pitchFamily="18" charset="0"/>
                          </a:rPr>
                          <m:t>2</m:t>
                        </m:r>
                      </m:num>
                      <m:den>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3</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4</m:t>
                            </m:r>
                          </m:sub>
                          <m:sup>
                            <m:r>
                              <a:rPr lang="ar-AE">
                                <a:latin typeface="Cambria Math" panose="02040503050406030204" pitchFamily="18" charset="0"/>
                              </a:rPr>
                              <m:t>2</m:t>
                            </m:r>
                          </m:sup>
                        </m:sSubSup>
                        <m:r>
                          <a:rPr lang="en-US" b="0" i="1" smtClean="0">
                            <a:latin typeface="Cambria Math" panose="02040503050406030204" pitchFamily="18" charset="0"/>
                          </a:rPr>
                          <m:t>/2</m:t>
                        </m:r>
                      </m:den>
                    </m:f>
                  </m:oMath>
                </a14:m>
                <a:r>
                  <a:rPr lang="ar-AE" dirty="0"/>
                  <a:t> </a:t>
                </a:r>
                <a:r>
                  <a:rPr lang="en-US" dirty="0"/>
                  <a:t>takes on a value of, say, 5.</a:t>
                </a:r>
              </a:p>
              <a:p>
                <a:pPr marL="101600" indent="0">
                  <a:buNone/>
                </a:pPr>
                <a:endParaRPr lang="en-US" dirty="0"/>
              </a:p>
              <a:p>
                <a:pPr marL="101600" indent="0">
                  <a:buNone/>
                </a:pPr>
                <a:r>
                  <a:rPr lang="en-US" dirty="0"/>
                  <a:t>Expected value of the top is around 2, expected value of the bottom is around 2.</a:t>
                </a:r>
              </a:p>
              <a:p>
                <a:pPr marL="101600" indent="0">
                  <a:buNone/>
                </a:pPr>
                <a:endParaRPr lang="en-US" dirty="0"/>
              </a:p>
              <a:p>
                <a:pPr marL="101600" indent="0">
                  <a:buNone/>
                </a:pPr>
                <a:r>
                  <a:rPr lang="en-US" dirty="0"/>
                  <a:t>Note that once the number of random variables included in the averages in the numerator and denominator get high enough, we are very likely to get an answer around 1.</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r="-580" b="-9948"/>
                </a:stretch>
              </a:blipFill>
            </p:spPr>
            <p:txBody>
              <a:bodyPr/>
              <a:lstStyle/>
              <a:p>
                <a:r>
                  <a:rPr lang="en-US">
                    <a:noFill/>
                  </a:rPr>
                  <a:t> </a:t>
                </a:r>
              </a:p>
            </p:txBody>
          </p:sp>
        </mc:Fallback>
      </mc:AlternateContent>
    </p:spTree>
    <p:extLst>
      <p:ext uri="{BB962C8B-B14F-4D97-AF65-F5344CB8AC3E}">
        <p14:creationId xmlns:p14="http://schemas.microsoft.com/office/powerpoint/2010/main" val="3934938169"/>
      </p:ext>
    </p:extLst>
  </p:cSld>
  <p:clrMapOvr>
    <a:masterClrMapping/>
  </p:clrMapOvr>
  <mc:AlternateContent xmlns:mc="http://schemas.openxmlformats.org/markup-compatibility/2006" xmlns:p14="http://schemas.microsoft.com/office/powerpoint/2010/main">
    <mc:Choice Requires="p14">
      <p:transition spd="slow" p14:dur="2000" advTm="79600"/>
    </mc:Choice>
    <mc:Fallback xmlns="">
      <p:transition spd="slow" advTm="79600"/>
    </mc:Fallback>
  </mc:AlternateContent>
  <p:extLst>
    <p:ext uri="{3A86A75C-4F4B-4683-9AE1-C65F6400EC91}">
      <p14:laserTraceLst xmlns:p14="http://schemas.microsoft.com/office/powerpoint/2010/main">
        <p14:tracePtLst>
          <p14:tracePt t="18248" x="6977063" y="5397500"/>
          <p14:tracePt t="18258" x="6927850" y="5389563"/>
          <p14:tracePt t="18269" x="6808788" y="5334000"/>
          <p14:tracePt t="18284" x="6583363" y="5262563"/>
          <p14:tracePt t="18290" x="6310313" y="5197475"/>
          <p14:tracePt t="18302" x="6038850" y="5149850"/>
          <p14:tracePt t="18313" x="5870575" y="5110163"/>
          <p14:tracePt t="18326" x="5684838" y="5076825"/>
          <p14:tracePt t="18336" x="5508625" y="5060950"/>
          <p14:tracePt t="18347" x="5340350" y="5045075"/>
          <p14:tracePt t="18360" x="5195888" y="5037138"/>
          <p14:tracePt t="18370" x="4883150" y="5005388"/>
          <p14:tracePt t="18381" x="4522788" y="4957763"/>
          <p14:tracePt t="18393" x="4194175" y="4892675"/>
          <p14:tracePt t="18404" x="4017963" y="4845050"/>
          <p14:tracePt t="18415" x="3841750" y="4779963"/>
          <p14:tracePt t="18426" x="3697288" y="4716463"/>
          <p14:tracePt t="18438" x="3584575" y="4676775"/>
          <p14:tracePt t="18448" x="3521075" y="4660900"/>
          <p14:tracePt t="18460" x="3416300" y="4643438"/>
          <p14:tracePt t="18471" x="3279775" y="4643438"/>
          <p14:tracePt t="18482" x="3119438" y="4643438"/>
          <p14:tracePt t="18493" x="3006725" y="4627563"/>
          <p14:tracePt t="18505" x="2903538" y="4611688"/>
          <p14:tracePt t="18516" x="2870200" y="4595813"/>
          <p14:tracePt t="18527" x="2878138" y="4564063"/>
          <p14:tracePt t="18539" x="2895600" y="4532313"/>
          <p14:tracePt t="18550" x="2911475" y="4516438"/>
          <p14:tracePt t="18561" x="2919413" y="4508500"/>
          <p14:tracePt t="18573" x="2919413" y="4500563"/>
          <p14:tracePt t="18628" x="2911475" y="4500563"/>
          <p14:tracePt t="18640" x="2878138" y="4475163"/>
          <p14:tracePt t="18651" x="2862263" y="4451350"/>
          <p14:tracePt t="18662" x="2830513" y="4411663"/>
          <p14:tracePt t="18674" x="2806700" y="4387850"/>
          <p14:tracePt t="18684" x="2782888" y="4356100"/>
          <p14:tracePt t="18696" x="2774950" y="4330700"/>
          <p14:tracePt t="18708" x="2774950" y="4267200"/>
          <p14:tracePt t="18718" x="2782888" y="4203700"/>
          <p14:tracePt t="18730" x="2822575" y="4059238"/>
          <p14:tracePt t="18741" x="2854325" y="3914775"/>
          <p14:tracePt t="18752" x="2886075" y="3810000"/>
          <p14:tracePt t="18763" x="2911475" y="3762375"/>
          <p14:tracePt t="18775" x="2935288" y="3713163"/>
          <p14:tracePt t="18786" x="2943225" y="3673475"/>
          <p14:tracePt t="18797" x="2943225" y="3665538"/>
          <p14:tracePt t="18809" x="2943225" y="3649663"/>
          <p14:tracePt t="18820" x="2943225" y="3641725"/>
          <p14:tracePt t="18831" x="2943225" y="3633788"/>
          <p14:tracePt t="18843" x="2935288" y="3633788"/>
          <p14:tracePt t="18876" x="2935288" y="3649663"/>
          <p14:tracePt t="18888" x="2935288" y="3673475"/>
          <p14:tracePt t="18899" x="2935288" y="3681413"/>
          <p14:tracePt t="18910" x="2927350" y="3713163"/>
          <p14:tracePt t="18921" x="2927350" y="3721100"/>
          <p14:tracePt t="18932" x="2919413" y="3738563"/>
          <p14:tracePt t="18944" x="2919413" y="3746500"/>
          <p14:tracePt t="18965" x="2911475" y="3746500"/>
          <p14:tracePt t="18978" x="2895600" y="3746500"/>
          <p14:tracePt t="18989" x="2878138" y="3746500"/>
          <p14:tracePt t="19000" x="2854325" y="3746500"/>
          <p14:tracePt t="19010" x="2830513" y="3754438"/>
          <p14:tracePt t="19020" x="2814638" y="3762375"/>
          <p14:tracePt t="19032" x="2806700" y="3762375"/>
          <p14:tracePt t="19043" x="2798763" y="3770313"/>
          <p14:tracePt t="19054" x="2782888" y="3794125"/>
          <p14:tracePt t="19066" x="2782888" y="3810000"/>
          <p14:tracePt t="19077" x="2782888" y="3817938"/>
          <p14:tracePt t="19088" x="2782888" y="3833813"/>
          <p14:tracePt t="19099" x="2782888" y="3849688"/>
          <p14:tracePt t="19110" x="2782888" y="3857625"/>
          <p14:tracePt t="19122" x="2790825" y="3857625"/>
          <p14:tracePt t="19133" x="2806700" y="3857625"/>
          <p14:tracePt t="19144" x="2814638" y="3857625"/>
          <p14:tracePt t="19189" x="2822575" y="3857625"/>
          <p14:tracePt t="19223" x="2830513" y="3865563"/>
          <p14:tracePt t="19234" x="2830513" y="3881438"/>
          <p14:tracePt t="19245" x="2846388" y="3914775"/>
          <p14:tracePt t="19257" x="2854325" y="3946525"/>
          <p14:tracePt t="19268" x="2870200" y="3994150"/>
          <p14:tracePt t="19280" x="2878138" y="4043363"/>
          <p14:tracePt t="19291" x="2886075" y="4083050"/>
          <p14:tracePt t="19302" x="2886075" y="4098925"/>
          <p14:tracePt t="19313" x="2886075" y="4114800"/>
          <p14:tracePt t="19324" x="2878138" y="4114800"/>
          <p14:tracePt t="19383" x="2878138" y="4106863"/>
          <p14:tracePt t="19405" x="2878138" y="4098925"/>
          <p14:tracePt t="19461" x="2886075" y="4098925"/>
          <p14:tracePt t="19472" x="2886075" y="4090988"/>
          <p14:tracePt t="19483" x="2895600" y="4090988"/>
          <p14:tracePt t="19529" x="2895600" y="4083050"/>
          <p14:tracePt t="19561" x="2895600" y="4075113"/>
          <p14:tracePt t="19574" x="2911475" y="4075113"/>
          <p14:tracePt t="19585" x="2943225" y="4075113"/>
          <p14:tracePt t="19597" x="2990850" y="4075113"/>
          <p14:tracePt t="19608" x="3014663" y="4075113"/>
          <p14:tracePt t="19697" x="3022600" y="4075113"/>
          <p14:tracePt t="19720" x="3030538" y="4075113"/>
          <p14:tracePt t="19731" x="3038475" y="4075113"/>
          <p14:tracePt t="19753" x="3046413" y="4075113"/>
          <p14:tracePt t="19787" x="3055938" y="4075113"/>
          <p14:tracePt t="19798" x="3063875" y="4075113"/>
          <p14:tracePt t="19810" x="3095625" y="4075113"/>
          <p14:tracePt t="19821" x="3127375" y="4075113"/>
          <p14:tracePt t="19832" x="3159125" y="4075113"/>
          <p14:tracePt t="19843" x="3182938" y="4075113"/>
          <p14:tracePt t="19855" x="3190875" y="4075113"/>
          <p14:tracePt t="19866" x="3208338" y="4075113"/>
          <p14:tracePt t="19878" x="3216275" y="4067175"/>
          <p14:tracePt t="19887" x="3224213" y="4067175"/>
          <p14:tracePt t="19900" x="3232150" y="4059238"/>
          <p14:tracePt t="19911" x="3240088" y="4051300"/>
          <p14:tracePt t="19922" x="3271838" y="4043363"/>
          <p14:tracePt t="19933" x="3303588" y="4043363"/>
          <p14:tracePt t="19946" x="3319463" y="4043363"/>
          <p14:tracePt t="19956" x="3327400" y="4043363"/>
          <p14:tracePt t="19967" x="3335338" y="4043363"/>
          <p14:tracePt t="19989" x="3343275" y="4043363"/>
          <p14:tracePt t="20010" x="3351213" y="4043363"/>
          <p14:tracePt t="20024" x="3368675" y="4043363"/>
          <p14:tracePt t="20035" x="3376613" y="4043363"/>
          <p14:tracePt t="20047" x="3384550" y="4033838"/>
          <p14:tracePt t="20058" x="3392488" y="4033838"/>
          <p14:tracePt t="20068" x="3400425" y="4033838"/>
          <p14:tracePt t="20089" x="3408363" y="4033838"/>
          <p14:tracePt t="20125" x="3424238" y="4033838"/>
          <p14:tracePt t="20136" x="3487738" y="4043363"/>
          <p14:tracePt t="20147" x="3576638" y="4059238"/>
          <p14:tracePt t="20159" x="3616325" y="4067175"/>
          <p14:tracePt t="20169" x="3648075" y="4075113"/>
          <p14:tracePt t="20181" x="3656013" y="4075113"/>
          <p14:tracePt t="20237" x="3648075" y="4075113"/>
          <p14:tracePt t="20947" x="3656013" y="4075113"/>
          <p14:tracePt t="21002" x="3663950" y="4075113"/>
          <p14:tracePt t="21025" x="3671888" y="4075113"/>
          <p14:tracePt t="21047" x="3681413" y="4075113"/>
          <p14:tracePt t="21059" x="3705225" y="4067175"/>
          <p14:tracePt t="21070" x="3744913" y="4059238"/>
          <p14:tracePt t="21081" x="3800475" y="4051300"/>
          <p14:tracePt t="21093" x="3889375" y="4043363"/>
          <p14:tracePt t="21103" x="3952875" y="4033838"/>
          <p14:tracePt t="21113" x="4033838" y="4033838"/>
          <p14:tracePt t="21126" x="4073525" y="4033838"/>
          <p14:tracePt t="21137" x="4097338" y="4033838"/>
          <p14:tracePt t="21148" x="4113213" y="4025900"/>
          <p14:tracePt t="21182" x="4121150" y="4025900"/>
          <p14:tracePt t="21205" x="4137025" y="4025900"/>
          <p14:tracePt t="21215" x="4170363" y="4017963"/>
          <p14:tracePt t="21227" x="4225925" y="4017963"/>
          <p14:tracePt t="21238" x="4265613" y="4017963"/>
          <p14:tracePt t="21250" x="4306888" y="4017963"/>
          <p14:tracePt t="21261" x="4346575" y="4010025"/>
          <p14:tracePt t="21273" x="4386263" y="4010025"/>
          <p14:tracePt t="21283" x="4402138" y="4010025"/>
          <p14:tracePt t="21296" x="4433888" y="4002088"/>
          <p14:tracePt t="21306" x="4449763" y="4002088"/>
          <p14:tracePt t="21317" x="4467225" y="4002088"/>
          <p14:tracePt t="21340" x="4475163" y="4002088"/>
          <p14:tracePt t="21407" x="4491038" y="4002088"/>
          <p14:tracePt t="21418" x="4514850" y="4002088"/>
          <p14:tracePt t="21430" x="4522788" y="4010025"/>
          <p14:tracePt t="21441" x="4530725" y="4010025"/>
          <p14:tracePt t="21676" x="4538663" y="4010025"/>
          <p14:tracePt t="22149" x="4530725" y="4025900"/>
          <p14:tracePt t="22161" x="4522788" y="4033838"/>
          <p14:tracePt t="22172" x="4506913" y="4043363"/>
          <p14:tracePt t="22183" x="4475163" y="4067175"/>
          <p14:tracePt t="22196" x="4441825" y="4090988"/>
          <p14:tracePt t="22206" x="4402138" y="4130675"/>
          <p14:tracePt t="22217" x="4386263" y="4162425"/>
          <p14:tracePt t="22230" x="4338638" y="4259263"/>
          <p14:tracePt t="22239" x="4273550" y="4387850"/>
          <p14:tracePt t="22251" x="4210050" y="4524375"/>
          <p14:tracePt t="22263" x="4170363" y="4603750"/>
          <p14:tracePt t="22273" x="4129088" y="4668838"/>
          <p14:tracePt t="22285" x="4105275" y="4708525"/>
          <p14:tracePt t="22297" x="4073525" y="4748213"/>
          <p14:tracePt t="22308" x="4041775" y="4772025"/>
          <p14:tracePt t="22319" x="4002088" y="4805363"/>
          <p14:tracePt t="22330" x="3968750" y="4829175"/>
          <p14:tracePt t="22341" x="3952875" y="4837113"/>
          <p14:tracePt t="22353" x="3952875" y="4845050"/>
          <p14:tracePt t="22386" x="3944938" y="4860925"/>
          <p14:tracePt t="22397" x="3944938" y="4868863"/>
          <p14:tracePt t="22577" x="3944938" y="4876800"/>
          <p14:tracePt t="22633" x="3960813" y="4876800"/>
          <p14:tracePt t="22656" x="3968750" y="4876800"/>
          <p14:tracePt t="22848" x="3976688" y="4876800"/>
          <p14:tracePt t="22870" x="3984625" y="4876800"/>
          <p14:tracePt t="22959" x="3984625" y="4884738"/>
          <p14:tracePt t="22982" x="3976688" y="4892675"/>
          <p14:tracePt t="22994" x="3960813" y="4892675"/>
          <p14:tracePt t="23005" x="3937000" y="4892675"/>
          <p14:tracePt t="23014" x="3897313" y="4892675"/>
          <p14:tracePt t="23027" x="3857625" y="4900613"/>
          <p14:tracePt t="23039" x="3800475" y="4892675"/>
          <p14:tracePt t="23050" x="3705225" y="4892675"/>
          <p14:tracePt t="23060" x="3624263" y="4892675"/>
          <p14:tracePt t="23073" x="3536950" y="4892675"/>
          <p14:tracePt t="23084" x="3455988" y="4892675"/>
          <p14:tracePt t="23097" x="3384550" y="4900613"/>
          <p14:tracePt t="23106" x="3319463" y="4908550"/>
          <p14:tracePt t="23118" x="3240088" y="4908550"/>
          <p14:tracePt t="23130" x="3182938" y="4908550"/>
          <p14:tracePt t="23140" x="3111500" y="4908550"/>
          <p14:tracePt t="23151" x="3055938" y="4908550"/>
          <p14:tracePt t="23161" x="2967038" y="4900613"/>
          <p14:tracePt t="23174" x="2886075" y="4884738"/>
          <p14:tracePt t="23185" x="2798763" y="4876800"/>
          <p14:tracePt t="23197" x="2733675" y="4852988"/>
          <p14:tracePt t="23207" x="2606675" y="4813300"/>
          <p14:tracePt t="23218" x="2454275" y="4779963"/>
          <p14:tracePt t="23230" x="2309813" y="4748213"/>
          <p14:tracePt t="23241" x="2205038" y="4724400"/>
          <p14:tracePt t="23252" x="2036763" y="4676775"/>
          <p14:tracePt t="23263" x="1852613" y="4619625"/>
          <p14:tracePt t="23275" x="1700213" y="4564063"/>
          <p14:tracePt t="23285" x="1627188" y="4540250"/>
          <p14:tracePt t="23297" x="1531938" y="4508500"/>
          <p14:tracePt t="23308" x="1450975" y="4475163"/>
          <p14:tracePt t="23320" x="1355725" y="4451350"/>
          <p14:tracePt t="23331" x="1298575" y="4435475"/>
          <p14:tracePt t="23343" x="1211263" y="4411663"/>
          <p14:tracePt t="23353" x="1162050" y="4403725"/>
          <p14:tracePt t="23364" x="1138238" y="4395788"/>
          <p14:tracePt t="23377" x="1130300" y="4395788"/>
          <p14:tracePt t="23388" x="1122363" y="4395788"/>
          <p14:tracePt t="23410" x="1114425" y="4387850"/>
          <p14:tracePt t="23432" x="1106488" y="4387850"/>
          <p14:tracePt t="23444" x="1090613" y="4387850"/>
          <p14:tracePt t="23455" x="1050925" y="4379913"/>
          <p14:tracePt t="23465" x="1027113" y="4371975"/>
          <p14:tracePt t="23478" x="993775" y="4364038"/>
          <p14:tracePt t="23489" x="962025" y="4348163"/>
          <p14:tracePt t="23500" x="946150" y="4348163"/>
          <p14:tracePt t="23511" x="930275" y="4338638"/>
          <p14:tracePt t="23522" x="906463" y="4322763"/>
          <p14:tracePt t="23533" x="882650" y="4314825"/>
          <p14:tracePt t="23546" x="866775" y="4298950"/>
          <p14:tracePt t="23567" x="849313" y="4291013"/>
          <p14:tracePt t="23580" x="841375" y="4275138"/>
          <p14:tracePt t="23590" x="833438" y="4267200"/>
          <p14:tracePt t="23601" x="825500" y="4259263"/>
          <p14:tracePt t="23623" x="817563" y="4251325"/>
          <p14:tracePt t="23657" x="817563" y="4243388"/>
          <p14:tracePt t="23736" x="817563" y="4235450"/>
          <p14:tracePt t="23826" x="817563" y="4243388"/>
          <p14:tracePt t="23837" x="825500" y="4243388"/>
          <p14:tracePt t="24241" x="825500" y="4251325"/>
          <p14:tracePt t="24276" x="825500" y="4259263"/>
          <p14:tracePt t="24298" x="825500" y="4267200"/>
          <p14:tracePt t="24310" x="833438" y="4275138"/>
          <p14:tracePt t="24321" x="833438" y="4298950"/>
          <p14:tracePt t="24333" x="841375" y="4306888"/>
          <p14:tracePt t="24343" x="841375" y="4314825"/>
          <p14:tracePt t="24355" x="841375" y="4330700"/>
          <p14:tracePt t="24366" x="849313" y="4338638"/>
          <p14:tracePt t="24378" x="849313" y="4348163"/>
          <p14:tracePt t="24400" x="841375" y="4348163"/>
          <p14:tracePt t="24580" x="841375" y="4338638"/>
          <p14:tracePt t="24614" x="841375" y="4330700"/>
          <p14:tracePt t="24636" x="849313" y="4322763"/>
          <p14:tracePt t="24670" x="849313" y="4314825"/>
          <p14:tracePt t="24692" x="849313" y="4306888"/>
          <p14:tracePt t="24715" x="857250" y="4298950"/>
          <p14:tracePt t="24748" x="857250" y="4291013"/>
          <p14:tracePt t="24760" x="857250" y="4283075"/>
          <p14:tracePt t="24771" x="857250" y="4267200"/>
          <p14:tracePt t="24782" x="866775" y="4259263"/>
          <p14:tracePt t="24793" x="866775" y="4251325"/>
          <p14:tracePt t="24804" x="874713" y="4243388"/>
          <p14:tracePt t="24816" x="882650" y="4235450"/>
          <p14:tracePt t="24830" x="882650" y="4227513"/>
          <p14:tracePt t="24928" x="882650" y="4235450"/>
          <p14:tracePt t="25153" x="890588" y="4227513"/>
          <p14:tracePt t="25176" x="898525" y="4227513"/>
          <p14:tracePt t="25243" x="906463" y="4227513"/>
          <p14:tracePt t="25255" x="914400" y="4227513"/>
          <p14:tracePt t="25266" x="930275" y="4227513"/>
          <p14:tracePt t="25277" x="954088" y="4227513"/>
          <p14:tracePt t="25289" x="1001713" y="4227513"/>
          <p14:tracePt t="25300" x="1058863" y="4227513"/>
          <p14:tracePt t="25310" x="1130300" y="4227513"/>
          <p14:tracePt t="25323" x="1162050" y="4227513"/>
          <p14:tracePt t="25333" x="1179513" y="4227513"/>
          <p14:tracePt t="25343" x="1195388" y="4219575"/>
          <p14:tracePt t="25389" x="1203325" y="4219575"/>
          <p14:tracePt t="25411" x="1203325" y="4211638"/>
          <p14:tracePt t="25423" x="1219200" y="4211638"/>
          <p14:tracePt t="25435" x="1227138" y="4211638"/>
          <p14:tracePt t="25447" x="1266825" y="4211638"/>
          <p14:tracePt t="25458" x="1290638" y="4219575"/>
          <p14:tracePt t="25468" x="1322388" y="4219575"/>
          <p14:tracePt t="25480" x="1347788" y="4227513"/>
          <p14:tracePt t="25491" x="1363663" y="4227513"/>
          <p14:tracePt t="25502" x="1371600" y="4227513"/>
          <p14:tracePt t="25513" x="1387475" y="4235450"/>
          <p14:tracePt t="25660" x="1387475" y="4243388"/>
          <p14:tracePt t="25986" x="1395413" y="4243388"/>
          <p14:tracePt t="26018" x="1403350" y="4243388"/>
          <p14:tracePt t="26110" x="1411288" y="4243388"/>
          <p14:tracePt t="26121" x="1419225" y="4243388"/>
          <p14:tracePt t="26143" x="1427163" y="4243388"/>
          <p14:tracePt t="26413" x="1419225" y="4243388"/>
          <p14:tracePt t="26436" x="1403350" y="4251325"/>
          <p14:tracePt t="26447" x="1363663" y="4251325"/>
          <p14:tracePt t="26459" x="1274763" y="4259263"/>
          <p14:tracePt t="26470" x="1146175" y="4267200"/>
          <p14:tracePt t="26480" x="1050925" y="4275138"/>
          <p14:tracePt t="26493" x="898525" y="4283075"/>
          <p14:tracePt t="26503" x="777875" y="4283075"/>
          <p14:tracePt t="26515" x="722313" y="4283075"/>
          <p14:tracePt t="26526" x="673100" y="4283075"/>
          <p14:tracePt t="26537" x="649288" y="4283075"/>
          <p14:tracePt t="26581" x="665163" y="4283075"/>
          <p14:tracePt t="26593" x="673100" y="4283075"/>
          <p14:tracePt t="26605" x="681038" y="4283075"/>
          <p14:tracePt t="26661" x="688975" y="4283075"/>
          <p14:tracePt t="26672" x="688975" y="4275138"/>
          <p14:tracePt t="26683" x="696913" y="4275138"/>
          <p14:tracePt t="26706" x="706438" y="4275138"/>
          <p14:tracePt t="26717" x="722313" y="4275138"/>
          <p14:tracePt t="26730" x="730250" y="4275138"/>
          <p14:tracePt t="26740" x="738188" y="4275138"/>
          <p14:tracePt t="26751" x="746125" y="4275138"/>
          <p14:tracePt t="26763" x="754063" y="4275138"/>
          <p14:tracePt t="26774" x="762000" y="4275138"/>
          <p14:tracePt t="26918" x="769938" y="4275138"/>
          <p14:tracePt t="26942" x="777875" y="4275138"/>
          <p14:tracePt t="26965" x="801688" y="4275138"/>
          <p14:tracePt t="26976" x="849313" y="4267200"/>
          <p14:tracePt t="26987" x="914400" y="4267200"/>
          <p14:tracePt t="26998" x="962025" y="4267200"/>
          <p14:tracePt t="27010" x="993775" y="4267200"/>
          <p14:tracePt t="27019" x="1027113" y="4267200"/>
          <p14:tracePt t="27032" x="1050925" y="4267200"/>
          <p14:tracePt t="27044" x="1066800" y="4267200"/>
          <p14:tracePt t="27053" x="1090613" y="4267200"/>
          <p14:tracePt t="27066" x="1098550" y="4267200"/>
          <p14:tracePt t="27078" x="1114425" y="4267200"/>
          <p14:tracePt t="27089" x="1130300" y="4267200"/>
          <p14:tracePt t="27100" x="1146175" y="4267200"/>
          <p14:tracePt t="27111" x="1179513" y="4267200"/>
          <p14:tracePt t="27122" x="1235075" y="4267200"/>
          <p14:tracePt t="27133" x="1266825" y="4267200"/>
          <p14:tracePt t="27146" x="1306513" y="4267200"/>
          <p14:tracePt t="27155" x="1339850" y="4267200"/>
          <p14:tracePt t="27167" x="1355725" y="4275138"/>
          <p14:tracePt t="27180" x="1363663" y="4275138"/>
          <p14:tracePt t="27347" x="1371600" y="4275138"/>
          <p14:tracePt t="27392" x="1379538" y="4275138"/>
          <p14:tracePt t="27561" x="1387475" y="4275138"/>
          <p14:tracePt t="27583" x="1395413" y="4275138"/>
          <p14:tracePt t="27606" x="1403350" y="4267200"/>
          <p14:tracePt t="27628" x="1411288" y="4267200"/>
          <p14:tracePt t="27640" x="1435100" y="4267200"/>
          <p14:tracePt t="27651" x="1450975" y="4259263"/>
          <p14:tracePt t="27663" x="1466850" y="4259263"/>
          <p14:tracePt t="27674" x="1492250" y="4259263"/>
          <p14:tracePt t="27685" x="1524000" y="4259263"/>
          <p14:tracePt t="27697" x="1579563" y="4251325"/>
          <p14:tracePt t="27706" x="1644650" y="4243388"/>
          <p14:tracePt t="27717" x="1779588" y="4235450"/>
          <p14:tracePt t="27731" x="1892300" y="4235450"/>
          <p14:tracePt t="27738" x="1957388" y="4235450"/>
          <p14:tracePt t="27752" x="1981200" y="4235450"/>
          <p14:tracePt t="27761" x="1989138" y="4235450"/>
          <p14:tracePt t="28177" x="1989138" y="4243388"/>
          <p14:tracePt t="28191" x="1981200" y="4251325"/>
          <p14:tracePt t="28202" x="1965325" y="4283075"/>
          <p14:tracePt t="28213" x="1836738" y="4371975"/>
          <p14:tracePt t="28225" x="1563688" y="4500563"/>
          <p14:tracePt t="28236" x="1195388" y="4619625"/>
          <p14:tracePt t="28247" x="993775" y="4676775"/>
          <p14:tracePt t="28259" x="777875" y="4700588"/>
          <p14:tracePt t="28270" x="625475" y="4716463"/>
          <p14:tracePt t="28280" x="520700" y="4716463"/>
          <p14:tracePt t="28294" x="409575" y="4700588"/>
          <p14:tracePt t="28303" x="360363" y="4700588"/>
          <p14:tracePt t="28315" x="336550" y="4692650"/>
          <p14:tracePt t="28337" x="320675" y="4684713"/>
          <p14:tracePt t="28348" x="304800" y="4676775"/>
          <p14:tracePt t="28360" x="288925" y="4660900"/>
          <p14:tracePt t="28371" x="257175" y="4660900"/>
          <p14:tracePt t="28382" x="241300" y="4635500"/>
          <p14:tracePt t="28394" x="215900" y="4619625"/>
          <p14:tracePt t="28405" x="207963" y="4611688"/>
          <p14:tracePt t="28416" x="200025" y="4611688"/>
          <p14:tracePt t="28428" x="200025" y="4603750"/>
          <p14:tracePt t="28439" x="192088" y="4595813"/>
          <p14:tracePt t="28450" x="176213" y="4587875"/>
          <p14:tracePt t="28461" x="168275" y="4587875"/>
          <p14:tracePt t="28473" x="160338" y="4587875"/>
          <p14:tracePt t="28484" x="160338" y="4579938"/>
          <p14:tracePt t="28506" x="168275" y="4579938"/>
          <p14:tracePt t="28517" x="192088" y="4572000"/>
          <p14:tracePt t="28530" x="265113" y="4564063"/>
          <p14:tracePt t="28540" x="496888" y="4548188"/>
          <p14:tracePt t="28551" x="809625" y="4532313"/>
          <p14:tracePt t="28564" x="1331913" y="4524375"/>
          <p14:tracePt t="28574" x="1755775" y="4524375"/>
          <p14:tracePt t="28585" x="2012950" y="4540250"/>
          <p14:tracePt t="28597" x="2117725" y="4548188"/>
          <p14:tracePt t="28608" x="2205038" y="4556125"/>
          <p14:tracePt t="28618" x="2252663" y="4556125"/>
          <p14:tracePt t="28630" x="2286000" y="4548188"/>
          <p14:tracePt t="28641" x="2293938" y="4548188"/>
          <p14:tracePt t="28742" x="2293938" y="4556125"/>
          <p14:tracePt t="28889" x="2286000" y="4564063"/>
          <p14:tracePt t="28898" x="2286000" y="4572000"/>
          <p14:tracePt t="28911" x="2270125" y="4595813"/>
          <p14:tracePt t="28922" x="2212975" y="4643438"/>
          <p14:tracePt t="28933" x="2108200" y="4700588"/>
          <p14:tracePt t="28946" x="2005013" y="4740275"/>
          <p14:tracePt t="28956" x="1876425" y="4787900"/>
          <p14:tracePt t="28967" x="1755775" y="4821238"/>
          <p14:tracePt t="28980" x="1684338" y="4837113"/>
          <p14:tracePt t="29001" x="1579563" y="4852988"/>
          <p14:tracePt t="29013" x="1492250" y="4860925"/>
          <p14:tracePt t="29022" x="1419225" y="4868863"/>
          <p14:tracePt t="29035" x="1379538" y="4868863"/>
          <p14:tracePt t="29047" x="1331913" y="4868863"/>
          <p14:tracePt t="29058" x="1298575" y="4860925"/>
          <p14:tracePt t="29068" x="1266825" y="4860925"/>
          <p14:tracePt t="29080" x="1258888" y="4860925"/>
          <p14:tracePt t="29091" x="1243013" y="4852988"/>
          <p14:tracePt t="29101" x="1235075" y="4845050"/>
          <p14:tracePt t="29114" x="1211263" y="4837113"/>
          <p14:tracePt t="29125" x="1179513" y="4821238"/>
          <p14:tracePt t="29136" x="1130300" y="4795838"/>
          <p14:tracePt t="29147" x="1082675" y="4772025"/>
          <p14:tracePt t="29158" x="1042988" y="4748213"/>
          <p14:tracePt t="29168" x="1009650" y="4740275"/>
          <p14:tracePt t="29180" x="1001713" y="4724400"/>
          <p14:tracePt t="29191" x="1001713" y="4716463"/>
          <p14:tracePt t="29213" x="993775" y="4716463"/>
          <p14:tracePt t="29224" x="985838" y="4708525"/>
          <p14:tracePt t="29236" x="977900" y="4708525"/>
          <p14:tracePt t="29247" x="954088" y="4700588"/>
          <p14:tracePt t="29269" x="938213" y="4692650"/>
          <p14:tracePt t="29280" x="938213" y="4684713"/>
          <p14:tracePt t="29292" x="930275" y="4676775"/>
          <p14:tracePt t="29325" x="922338" y="4676775"/>
          <p14:tracePt t="29348" x="914400" y="4676775"/>
          <p14:tracePt t="29811" x="922338" y="4676775"/>
          <p14:tracePt t="29833" x="930275" y="4676775"/>
          <p14:tracePt t="29856" x="930275" y="4684713"/>
          <p14:tracePt t="29890" x="938213" y="4684713"/>
          <p14:tracePt t="29912" x="954088" y="4684713"/>
          <p14:tracePt t="29922" x="962025" y="4684713"/>
          <p14:tracePt t="29935" x="993775" y="4684713"/>
          <p14:tracePt t="29946" x="1027113" y="4684713"/>
          <p14:tracePt t="29957" x="1050925" y="4684713"/>
          <p14:tracePt t="29968" x="1090613" y="4684713"/>
          <p14:tracePt t="29980" x="1146175" y="4684713"/>
          <p14:tracePt t="29991" x="1227138" y="4692650"/>
          <p14:tracePt t="30002" x="1274763" y="4692650"/>
          <p14:tracePt t="30013" x="1306513" y="4700588"/>
          <p14:tracePt t="30024" x="1331913" y="4700588"/>
          <p14:tracePt t="30036" x="1347788" y="4700588"/>
          <p14:tracePt t="30047" x="1355725" y="4700588"/>
          <p14:tracePt t="30092" x="1363663" y="4700588"/>
          <p14:tracePt t="30103" x="1371600" y="4700588"/>
          <p14:tracePt t="30115" x="1379538" y="4700588"/>
          <p14:tracePt t="30202" x="1387475" y="4700588"/>
          <p14:tracePt t="30574" x="1395413" y="4700588"/>
          <p14:tracePt t="31858" x="1403350" y="4700588"/>
          <p14:tracePt t="31870" x="1427163" y="4700588"/>
          <p14:tracePt t="31884" x="1450975" y="4700588"/>
          <p14:tracePt t="31893" x="1458913" y="4700588"/>
          <p14:tracePt t="31904" x="1474788" y="4700588"/>
          <p14:tracePt t="31915" x="1482725" y="4700588"/>
          <p14:tracePt t="31926" x="1492250" y="4700588"/>
          <p14:tracePt t="31937" x="1500188" y="4692650"/>
          <p14:tracePt t="31960" x="1508125" y="4692650"/>
          <p14:tracePt t="31982" x="1516063" y="4692650"/>
          <p14:tracePt t="31994" x="1524000" y="4684713"/>
          <p14:tracePt t="32005" x="1539875" y="4684713"/>
          <p14:tracePt t="32017" x="1555750" y="4684713"/>
          <p14:tracePt t="32028" x="1571625" y="4684713"/>
          <p14:tracePt t="32093" x="1579563" y="4684713"/>
          <p14:tracePt t="32140" x="1595438" y="4684713"/>
          <p14:tracePt t="32151" x="1603375" y="4692650"/>
          <p14:tracePt t="32172" x="1611313" y="4692650"/>
          <p14:tracePt t="32185" x="1619250" y="4692650"/>
          <p14:tracePt t="32207" x="1627188" y="4692650"/>
          <p14:tracePt t="32230" x="1644650" y="4700588"/>
          <p14:tracePt t="32241" x="1660525" y="4700588"/>
          <p14:tracePt t="32253" x="1676400" y="4700588"/>
          <p14:tracePt t="32264" x="1692275" y="4708525"/>
          <p14:tracePt t="32274" x="1708150" y="4716463"/>
          <p14:tracePt t="32284" x="1724025" y="4716463"/>
          <p14:tracePt t="32297" x="1747838" y="4724400"/>
          <p14:tracePt t="32307" x="1763713" y="4724400"/>
          <p14:tracePt t="32318" x="1820863" y="4724400"/>
          <p14:tracePt t="32330" x="1892300" y="4716463"/>
          <p14:tracePt t="32341" x="2036763" y="4716463"/>
          <p14:tracePt t="32352" x="2181225" y="4708525"/>
          <p14:tracePt t="32363" x="2420938" y="4708525"/>
          <p14:tracePt t="32374" x="2686050" y="4708525"/>
          <p14:tracePt t="32386" x="2911475" y="4708525"/>
          <p14:tracePt t="32397" x="3038475" y="4708525"/>
          <p14:tracePt t="32408" x="3143250" y="4716463"/>
          <p14:tracePt t="32419" x="3198813" y="4716463"/>
          <p14:tracePt t="32431" x="3232150" y="4716463"/>
          <p14:tracePt t="32442" x="3240088" y="4708525"/>
          <p14:tracePt t="32453" x="3248025" y="4708525"/>
          <p14:tracePt t="32475" x="3255963" y="4708525"/>
          <p14:tracePt t="32498" x="3263900" y="4708525"/>
          <p14:tracePt t="32533" x="3271838" y="4708525"/>
          <p14:tracePt t="32590" x="3279775" y="4708525"/>
          <p14:tracePt t="32601" x="3295650" y="4716463"/>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F</a:t>
            </a:r>
            <a:r>
              <a:rPr dirty="0"/>
              <a:t> </a:t>
            </a:r>
            <a:r>
              <a:rPr lang="en-US" dirty="0"/>
              <a:t>d</a:t>
            </a:r>
            <a:r>
              <a:rPr dirty="0"/>
              <a:t>ensity</a:t>
            </a:r>
            <a:r>
              <a:rPr lang="en-US" dirty="0"/>
              <a:t>: ratio of chi-squares</a:t>
            </a:r>
            <a:endParaRPr dirty="0"/>
          </a:p>
        </p:txBody>
      </p:sp>
      <p:pic>
        <p:nvPicPr>
          <p:cNvPr id="3" name="Picture 1" descr="more-distributions_files/figure-pptx/unnamed-chunk-3-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745460346"/>
      </p:ext>
    </p:extLst>
  </p:cSld>
  <p:clrMapOvr>
    <a:masterClrMapping/>
  </p:clrMapOvr>
  <mc:AlternateContent xmlns:mc="http://schemas.openxmlformats.org/markup-compatibility/2006" xmlns:p14="http://schemas.microsoft.com/office/powerpoint/2010/main">
    <mc:Choice Requires="p14">
      <p:transition spd="slow" p14:dur="2000" advTm="24333"/>
    </mc:Choice>
    <mc:Fallback xmlns="">
      <p:transition spd="slow" advTm="24333"/>
    </mc:Fallback>
  </mc:AlternateContent>
  <p:extLst>
    <p:ext uri="{3A86A75C-4F4B-4683-9AE1-C65F6400EC91}">
      <p14:laserTraceLst xmlns:p14="http://schemas.microsoft.com/office/powerpoint/2010/main">
        <p14:tracePtLst>
          <p14:tracePt t="5761" x="3295650" y="4716463"/>
          <p14:tracePt t="5770" x="3319463" y="4716463"/>
          <p14:tracePt t="5814" x="3335338" y="4724400"/>
          <p14:tracePt t="5826" x="3392488" y="4740275"/>
          <p14:tracePt t="5837" x="3487738" y="4756150"/>
          <p14:tracePt t="5848" x="3624263" y="4787900"/>
          <p14:tracePt t="5860" x="3697288" y="4813300"/>
          <p14:tracePt t="5871" x="3705225" y="4813300"/>
          <p14:tracePt t="5882" x="3697288" y="4813300"/>
          <p14:tracePt t="5904" x="3689350" y="4813300"/>
          <p14:tracePt t="5916" x="3689350" y="4821238"/>
          <p14:tracePt t="5927" x="3681413" y="4821238"/>
          <p14:tracePt t="5938" x="3681413" y="4829175"/>
          <p14:tracePt t="5950" x="3671888" y="4837113"/>
          <p14:tracePt t="5961" x="3648075" y="4837113"/>
          <p14:tracePt t="5972" x="3600450" y="4852988"/>
          <p14:tracePt t="5984" x="3440113" y="4860925"/>
          <p14:tracePt t="5995" x="3182938" y="4845050"/>
          <p14:tracePt t="6006" x="2903538" y="4829175"/>
          <p14:tracePt t="6017" x="2654300" y="4821238"/>
          <p14:tracePt t="6028" x="2517775" y="4813300"/>
          <p14:tracePt t="6040" x="2381250" y="4805363"/>
          <p14:tracePt t="6051" x="2293938" y="4805363"/>
          <p14:tracePt t="6062" x="2236788" y="4805363"/>
          <p14:tracePt t="6073" x="2205038" y="4805363"/>
          <p14:tracePt t="6085" x="2141538" y="4813300"/>
          <p14:tracePt t="6095" x="2076450" y="4829175"/>
          <p14:tracePt t="6109" x="2036763" y="4837113"/>
          <p14:tracePt t="6118" x="2012950" y="4852988"/>
          <p14:tracePt t="6130" x="1981200" y="4868863"/>
          <p14:tracePt t="6142" x="1939925" y="4884738"/>
          <p14:tracePt t="6152" x="1924050" y="4900613"/>
          <p14:tracePt t="6163" x="1916113" y="4916488"/>
          <p14:tracePt t="6175" x="1916113" y="4924425"/>
          <p14:tracePt t="6186" x="1924050" y="4940300"/>
          <p14:tracePt t="6197" x="1947863" y="4965700"/>
          <p14:tracePt t="6208" x="1981200" y="4997450"/>
          <p14:tracePt t="6220" x="2068513" y="5029200"/>
          <p14:tracePt t="6231" x="2205038" y="5092700"/>
          <p14:tracePt t="6242" x="2333625" y="5141913"/>
          <p14:tracePt t="6253" x="2420938" y="5173663"/>
          <p14:tracePt t="6265" x="2573338" y="5229225"/>
          <p14:tracePt t="6276" x="2790825" y="5278438"/>
          <p14:tracePt t="6287" x="3087688" y="5334000"/>
          <p14:tracePt t="6298" x="3319463" y="5381625"/>
          <p14:tracePt t="6310" x="3592513" y="5438775"/>
          <p14:tracePt t="6321" x="3857625" y="5478463"/>
          <p14:tracePt t="6332" x="4089400" y="5534025"/>
          <p14:tracePt t="6342" x="4249738" y="5591175"/>
          <p14:tracePt t="6355" x="4433888" y="5670550"/>
          <p14:tracePt t="6366" x="4586288" y="5759450"/>
          <p14:tracePt t="6377" x="4738688" y="5846763"/>
          <p14:tracePt t="6388" x="4835525" y="5903913"/>
          <p14:tracePt t="6400" x="4987925" y="5999163"/>
          <p14:tracePt t="6410" x="5148263" y="6096000"/>
          <p14:tracePt t="6422" x="5292725" y="6184900"/>
          <p14:tracePt t="6433" x="5397500" y="6256338"/>
          <p14:tracePt t="6445" x="5492750" y="6319838"/>
          <p14:tracePt t="6456" x="5532438" y="6369050"/>
          <p14:tracePt t="6467" x="5549900" y="6392863"/>
          <p14:tracePt t="6478" x="5540375" y="6408738"/>
          <p14:tracePt t="6490" x="5516563" y="6432550"/>
          <p14:tracePt t="6501" x="5500688" y="6440488"/>
          <p14:tracePt t="6512" x="5484813" y="6456363"/>
          <p14:tracePt t="6523" x="5476875" y="6456363"/>
          <p14:tracePt t="6533" x="5468938" y="6464300"/>
          <p14:tracePt t="6592" x="5461000" y="6464300"/>
          <p14:tracePt t="6625" x="5453063" y="6456363"/>
          <p14:tracePt t="6634" x="5445125" y="6456363"/>
          <p14:tracePt t="6996" x="5453063" y="6456363"/>
          <p14:tracePt t="7052" x="5453063" y="6448425"/>
          <p14:tracePt t="7075" x="5461000" y="6448425"/>
          <p14:tracePt t="7098" x="5468938" y="6448425"/>
          <p14:tracePt t="7108" x="5492750" y="6448425"/>
          <p14:tracePt t="7120" x="5516563" y="6440488"/>
          <p14:tracePt t="7131" x="5549900" y="6440488"/>
          <p14:tracePt t="7142" x="5581650" y="6440488"/>
          <p14:tracePt t="7153" x="5589588" y="6440488"/>
          <p14:tracePt t="7165" x="5597525" y="6440488"/>
          <p14:tracePt t="7176" x="5613400" y="6440488"/>
          <p14:tracePt t="7187" x="5629275" y="6440488"/>
          <p14:tracePt t="7198" x="5637213" y="6432550"/>
          <p14:tracePt t="7209" x="5661025" y="6432550"/>
          <p14:tracePt t="7221" x="5684838" y="6432550"/>
          <p14:tracePt t="7232" x="5692775" y="6432550"/>
          <p14:tracePt t="7300" x="5700713" y="6432550"/>
          <p14:tracePt t="7322" x="5710238" y="6424613"/>
          <p14:tracePt t="7435" x="5718175" y="6424613"/>
          <p14:tracePt t="7446" x="5726113" y="6424613"/>
          <p14:tracePt t="7456" x="5734050" y="6424613"/>
          <p14:tracePt t="7468" x="5749925" y="6424613"/>
          <p14:tracePt t="7479" x="5765800" y="6424613"/>
          <p14:tracePt t="7546" x="5773738" y="6424613"/>
          <p14:tracePt t="7570" x="5789613" y="6424613"/>
          <p14:tracePt t="7580" x="5821363" y="6432550"/>
          <p14:tracePt t="7593" x="5886450" y="6432550"/>
          <p14:tracePt t="7603" x="5949950" y="6432550"/>
          <p14:tracePt t="7614" x="6078538" y="6440488"/>
          <p14:tracePt t="7626" x="6175375" y="6440488"/>
          <p14:tracePt t="7637" x="6223000" y="6440488"/>
          <p14:tracePt t="7648" x="6246813" y="6440488"/>
          <p14:tracePt t="7659" x="6262688" y="6440488"/>
          <p14:tracePt t="7671" x="6270625" y="6440488"/>
          <p14:tracePt t="7681" x="6270625" y="6432550"/>
          <p14:tracePt t="7714" x="6270625" y="6424613"/>
          <p14:tracePt t="7772" x="6270625" y="6416675"/>
          <p14:tracePt t="7840" x="6262688" y="6408738"/>
          <p14:tracePt t="7873" x="6262688" y="6400800"/>
          <p14:tracePt t="7883" x="6262688" y="6392863"/>
          <p14:tracePt t="7908" x="6262688" y="6384925"/>
          <p14:tracePt t="7918" x="6262688" y="6376988"/>
          <p14:tracePt t="7942" x="6254750" y="6369050"/>
          <p14:tracePt t="7952" x="6238875" y="6369050"/>
          <p14:tracePt t="7963" x="6230938" y="6369050"/>
          <p14:tracePt t="8008" x="6230938" y="6361113"/>
          <p14:tracePt t="8020" x="6246813" y="6361113"/>
          <p14:tracePt t="8031" x="6254750" y="6361113"/>
          <p14:tracePt t="8086" x="6262688" y="6361113"/>
          <p14:tracePt t="8098" x="6262688" y="6369050"/>
          <p14:tracePt t="8107" x="6270625" y="6369050"/>
          <p14:tracePt t="8121" x="6286500" y="6376988"/>
          <p14:tracePt t="8129" x="6302375" y="6392863"/>
          <p14:tracePt t="8143" x="6335713" y="6392863"/>
          <p14:tracePt t="8154" x="6367463" y="6416675"/>
          <p14:tracePt t="8164" x="6391275" y="6424613"/>
          <p14:tracePt t="8177" x="6407150" y="6432550"/>
          <p14:tracePt t="8188" x="6415088" y="6440488"/>
          <p14:tracePt t="8267" x="6423025" y="6440488"/>
          <p14:tracePt t="8300" x="6438900" y="6432550"/>
          <p14:tracePt t="8312" x="6446838" y="6432550"/>
          <p14:tracePt t="8323" x="6470650" y="6424613"/>
          <p14:tracePt t="8335" x="6496050" y="6424613"/>
          <p14:tracePt t="8345" x="6503988" y="6424613"/>
          <p14:tracePt t="8368" x="6503988" y="6432550"/>
          <p14:tracePt t="8378" x="6503988" y="6448425"/>
          <p14:tracePt t="8392" x="6488113" y="6464300"/>
          <p14:tracePt t="8402" x="6454775" y="6481763"/>
          <p14:tracePt t="8413" x="6438900" y="6481763"/>
          <p14:tracePt t="8425" x="6399213" y="6481763"/>
          <p14:tracePt t="8436" x="6375400" y="6481763"/>
          <p14:tracePt t="8447" x="6343650" y="6481763"/>
          <p14:tracePt t="8459" x="6318250" y="6481763"/>
          <p14:tracePt t="8470" x="6286500" y="6472238"/>
          <p14:tracePt t="8480" x="6262688" y="6464300"/>
          <p14:tracePt t="8492" x="6238875" y="6456363"/>
          <p14:tracePt t="8504" x="6223000" y="6448425"/>
          <p14:tracePt t="8515" x="6199188" y="6440488"/>
          <p14:tracePt t="8526" x="6175375" y="6416675"/>
          <p14:tracePt t="8537" x="6149975" y="6400800"/>
          <p14:tracePt t="8549" x="6126163" y="6392863"/>
          <p14:tracePt t="8560" x="6086475" y="6361113"/>
          <p14:tracePt t="8571" x="6046788" y="6337300"/>
          <p14:tracePt t="8580" x="6030913" y="6311900"/>
          <p14:tracePt t="8593" x="6022975" y="6303963"/>
          <p14:tracePt t="8605" x="6022975" y="6296025"/>
          <p14:tracePt t="8616" x="6022975" y="6280150"/>
          <p14:tracePt t="8627" x="6030913" y="6272213"/>
          <p14:tracePt t="8638" x="6030913" y="6264275"/>
          <p14:tracePt t="8650" x="6038850" y="6264275"/>
          <p14:tracePt t="8660" x="6038850" y="6256338"/>
          <p14:tracePt t="8672" x="6038850" y="6248400"/>
          <p14:tracePt t="8682" x="6046788" y="6240463"/>
          <p14:tracePt t="8695" x="6054725" y="6232525"/>
          <p14:tracePt t="8706" x="6086475" y="6216650"/>
          <p14:tracePt t="8715" x="6126163" y="6200775"/>
          <p14:tracePt t="8728" x="6199188" y="6184900"/>
          <p14:tracePt t="8739" x="6318250" y="6167438"/>
          <p14:tracePt t="8751" x="6430963" y="6159500"/>
          <p14:tracePt t="8762" x="6488113" y="6159500"/>
          <p14:tracePt t="8773" x="6511925" y="6159500"/>
          <p14:tracePt t="8784" x="6535738" y="6159500"/>
          <p14:tracePt t="8796" x="6559550" y="6159500"/>
          <p14:tracePt t="8809" x="6567488" y="6159500"/>
          <p14:tracePt t="8830" x="6575425" y="6159500"/>
          <p14:tracePt t="8852" x="6599238" y="6159500"/>
          <p14:tracePt t="8863" x="6615113" y="6167438"/>
          <p14:tracePt t="8875" x="6664325" y="6167438"/>
          <p14:tracePt t="8886" x="6751638" y="6192838"/>
          <p14:tracePt t="8897" x="6832600" y="6216650"/>
          <p14:tracePt t="8909" x="6888163" y="6224588"/>
          <p14:tracePt t="8920" x="6951663" y="6248400"/>
          <p14:tracePt t="8931" x="7000875" y="6264275"/>
          <p14:tracePt t="8942" x="7024688" y="6280150"/>
          <p14:tracePt t="8954" x="7032625" y="6288088"/>
          <p14:tracePt t="8964" x="7032625" y="6296025"/>
          <p14:tracePt t="8975" x="7032625" y="6303963"/>
          <p14:tracePt t="8987" x="7040563" y="6311900"/>
          <p14:tracePt t="8998" x="7040563" y="6319838"/>
          <p14:tracePt t="9010" x="7032625" y="6337300"/>
          <p14:tracePt t="9021" x="7016750" y="6353175"/>
          <p14:tracePt t="9032" x="7000875" y="6361113"/>
          <p14:tracePt t="9043" x="6977063" y="6376988"/>
          <p14:tracePt t="9055" x="6935788" y="6384925"/>
          <p14:tracePt t="9066" x="6919913" y="6392863"/>
          <p14:tracePt t="9078" x="6911975" y="6392863"/>
          <p14:tracePt t="9089" x="6904038" y="6400800"/>
          <p14:tracePt t="9099" x="6888163" y="6408738"/>
          <p14:tracePt t="9111" x="6864350" y="6424613"/>
          <p14:tracePt t="9122" x="6840538" y="6424613"/>
          <p14:tracePt t="9133" x="6791325" y="6432550"/>
          <p14:tracePt t="9145" x="6751638" y="6432550"/>
          <p14:tracePt t="9156" x="6664325" y="6432550"/>
          <p14:tracePt t="9167" x="6575425" y="6432550"/>
          <p14:tracePt t="9178" x="6438900" y="6416675"/>
          <p14:tracePt t="9190" x="6335713" y="6408738"/>
          <p14:tracePt t="9201" x="6294438" y="6400800"/>
          <p14:tracePt t="9212" x="6270625" y="6400800"/>
          <p14:tracePt t="9225" x="6262688" y="6392863"/>
          <p14:tracePt t="9268" x="6254750" y="6384925"/>
          <p14:tracePt t="9280" x="6254750" y="6376988"/>
          <p14:tracePt t="9292" x="6238875" y="6361113"/>
          <p14:tracePt t="9302" x="6230938" y="6353175"/>
          <p14:tracePt t="9313" x="6223000" y="6337300"/>
          <p14:tracePt t="9325" x="6223000" y="6319838"/>
          <p14:tracePt t="9336" x="6223000" y="6303963"/>
          <p14:tracePt t="9358" x="6223000" y="6288088"/>
          <p14:tracePt t="9369" x="6223000" y="6280150"/>
          <p14:tracePt t="9381" x="6223000" y="6272213"/>
          <p14:tracePt t="9392" x="6230938" y="6264275"/>
          <p14:tracePt t="9402" x="6238875" y="6248400"/>
          <p14:tracePt t="9415" x="6254750" y="6232525"/>
          <p14:tracePt t="9426" x="6270625" y="6216650"/>
          <p14:tracePt t="9437" x="6294438" y="6208713"/>
          <p14:tracePt t="9448" x="6351588" y="6184900"/>
          <p14:tracePt t="9460" x="6415088" y="6167438"/>
          <p14:tracePt t="9471" x="6488113" y="6167438"/>
          <p14:tracePt t="9482" x="6551613" y="6167438"/>
          <p14:tracePt t="9493" x="6615113" y="6167438"/>
          <p14:tracePt t="9503" x="6664325" y="6176963"/>
          <p14:tracePt t="9516" x="6688138" y="6176963"/>
          <p14:tracePt t="9527" x="6704013" y="6184900"/>
          <p14:tracePt t="9538" x="6719888" y="6192838"/>
          <p14:tracePt t="9550" x="6743700" y="6192838"/>
          <p14:tracePt t="9561" x="6767513" y="6200775"/>
          <p14:tracePt t="9573" x="6775450" y="6208713"/>
          <p14:tracePt t="9583" x="6791325" y="6216650"/>
          <p14:tracePt t="9604" x="6800850" y="6216650"/>
          <p14:tracePt t="9617" x="6808788" y="6232525"/>
          <p14:tracePt t="9628" x="6816725" y="6240463"/>
          <p14:tracePt t="9640" x="6832600" y="6264275"/>
          <p14:tracePt t="9651" x="6840538" y="6272213"/>
          <p14:tracePt t="9662" x="6840538" y="6288088"/>
          <p14:tracePt t="9673" x="6840538" y="6303963"/>
          <p14:tracePt t="9685" x="6848475" y="6319838"/>
          <p14:tracePt t="9696" x="6848475" y="6329363"/>
          <p14:tracePt t="9705" x="6848475" y="6337300"/>
          <p14:tracePt t="9729" x="6848475" y="6345238"/>
          <p14:tracePt t="9742" x="6840538" y="6345238"/>
          <p14:tracePt t="9830" x="6840538" y="6353175"/>
          <p14:tracePt t="10180" x="6856413" y="6376988"/>
          <p14:tracePt t="10191" x="6872288" y="6392863"/>
          <p14:tracePt t="10202" x="6880225" y="6400800"/>
          <p14:tracePt t="10213" x="6880225" y="6408738"/>
          <p14:tracePt t="10225" x="6888163" y="6408738"/>
          <p14:tracePt t="12429" x="6832600" y="6400800"/>
          <p14:tracePt t="12443" x="6751638" y="6384925"/>
          <p14:tracePt t="12452" x="6519863" y="6345238"/>
          <p14:tracePt t="12464" x="6278563" y="6303963"/>
          <p14:tracePt t="12474" x="5934075" y="6224588"/>
          <p14:tracePt t="12486" x="5718175" y="6167438"/>
          <p14:tracePt t="12497" x="5605463" y="6143625"/>
          <p14:tracePt t="12509" x="5461000" y="6111875"/>
          <p14:tracePt t="12520" x="5364163" y="6088063"/>
          <p14:tracePt t="12530" x="5195888" y="6056313"/>
          <p14:tracePt t="12542" x="5043488" y="6024563"/>
          <p14:tracePt t="12553" x="4940300" y="6007100"/>
          <p14:tracePt t="12565" x="4835525" y="5983288"/>
          <p14:tracePt t="12575" x="4787900" y="5975350"/>
          <p14:tracePt t="12587" x="4746625" y="5959475"/>
          <p14:tracePt t="12598" x="4714875" y="5951538"/>
          <p14:tracePt t="12610" x="4706938" y="5943600"/>
          <p14:tracePt t="12621" x="4699000" y="5943600"/>
          <p14:tracePt t="12632" x="4683125" y="5935663"/>
          <p14:tracePt t="12643" x="4659313" y="5927725"/>
          <p14:tracePt t="12655" x="4627563" y="5911850"/>
          <p14:tracePt t="12666" x="4586288" y="5903913"/>
          <p14:tracePt t="12675" x="4562475" y="5888038"/>
          <p14:tracePt t="12689" x="4538663" y="5880100"/>
          <p14:tracePt t="12700" x="4522788" y="5862638"/>
          <p14:tracePt t="12711" x="4475163" y="5830888"/>
          <p14:tracePt t="12721" x="4433888" y="5799138"/>
          <p14:tracePt t="12733" x="4378325" y="5767388"/>
          <p14:tracePt t="12745" x="4273550" y="5710238"/>
          <p14:tracePt t="12756" x="4170363" y="5662613"/>
          <p14:tracePt t="12767" x="4073525" y="5614988"/>
          <p14:tracePt t="12778" x="3984625" y="5591175"/>
          <p14:tracePt t="12789" x="3849688" y="5549900"/>
          <p14:tracePt t="12801" x="3721100" y="5510213"/>
          <p14:tracePt t="12812" x="3592513" y="5486400"/>
          <p14:tracePt t="12823" x="3495675" y="5462588"/>
          <p14:tracePt t="12835" x="3343275" y="5414963"/>
          <p14:tracePt t="12846" x="3216275" y="5373688"/>
          <p14:tracePt t="12859" x="3135313" y="5341938"/>
          <p14:tracePt t="12868" x="3095625" y="5326063"/>
          <p14:tracePt t="12879" x="3079750" y="5310188"/>
          <p14:tracePt t="12911" x="3079750" y="5302250"/>
          <p14:tracePt t="12945" x="3079750" y="5310188"/>
          <p14:tracePt t="12979" x="3087688" y="5310188"/>
          <p14:tracePt t="13001" x="3095625" y="5310188"/>
          <p14:tracePt t="13035" x="3087688" y="5310188"/>
          <p14:tracePt t="13046" x="3079750" y="5310188"/>
          <p14:tracePt t="13058" x="3055938" y="5310188"/>
          <p14:tracePt t="13069" x="3055938" y="5302250"/>
          <p14:tracePt t="13080" x="3046413" y="5302250"/>
          <p14:tracePt t="13172" x="3055938" y="5302250"/>
          <p14:tracePt t="13205" x="3055938" y="5294313"/>
          <p14:tracePt t="13228" x="3063875" y="5286375"/>
          <p14:tracePt t="13240" x="3071813" y="5278438"/>
          <p14:tracePt t="13251" x="3087688" y="5278438"/>
          <p14:tracePt t="13262" x="3095625" y="5270500"/>
          <p14:tracePt t="13274" x="3111500" y="5262563"/>
          <p14:tracePt t="13285" x="3135313" y="5253038"/>
          <p14:tracePt t="13296" x="3151188" y="5245100"/>
          <p14:tracePt t="13308" x="3175000" y="5237163"/>
          <p14:tracePt t="13318" x="3198813" y="5229225"/>
          <p14:tracePt t="13330" x="3224213" y="5213350"/>
          <p14:tracePt t="13342" x="3240088" y="5197475"/>
          <p14:tracePt t="13352" x="3263900" y="5181600"/>
          <p14:tracePt t="13363" x="3271838" y="5165725"/>
          <p14:tracePt t="13375" x="3319463" y="5133975"/>
          <p14:tracePt t="13386" x="3351213" y="5110163"/>
          <p14:tracePt t="13396" x="3376613" y="5084763"/>
          <p14:tracePt t="13409" x="3400425" y="5068888"/>
          <p14:tracePt t="13420" x="3416300" y="5045075"/>
          <p14:tracePt t="13431" x="3448050" y="5021263"/>
          <p14:tracePt t="13442" x="3455988" y="4997450"/>
          <p14:tracePt t="13454" x="3471863" y="4965700"/>
          <p14:tracePt t="13465" x="3495675" y="4932363"/>
          <p14:tracePt t="13476" x="3511550" y="4908550"/>
          <p14:tracePt t="13487" x="3536950" y="4876800"/>
          <p14:tracePt t="13497" x="3544888" y="4845050"/>
          <p14:tracePt t="13510" x="3544888" y="4813300"/>
          <p14:tracePt t="13521" x="3552825" y="4779963"/>
          <p14:tracePt t="13533" x="3560763" y="4732338"/>
          <p14:tracePt t="13543" x="3568700" y="4700588"/>
          <p14:tracePt t="13566" x="3592513" y="4603750"/>
          <p14:tracePt t="13577" x="3608388" y="4564063"/>
          <p14:tracePt t="13588" x="3616325" y="4516438"/>
          <p14:tracePt t="13598" x="3624263" y="4451350"/>
          <p14:tracePt t="13609" x="3624263" y="4395788"/>
          <p14:tracePt t="13620" x="3608388" y="4338638"/>
          <p14:tracePt t="13632" x="3600450" y="4298950"/>
          <p14:tracePt t="13643" x="3584575" y="4227513"/>
          <p14:tracePt t="13654" x="3568700" y="4170363"/>
          <p14:tracePt t="13666" x="3560763" y="4114800"/>
          <p14:tracePt t="13676" x="3560763" y="4075113"/>
          <p14:tracePt t="13688" x="3560763" y="4025900"/>
          <p14:tracePt t="13699" x="3560763" y="3986213"/>
          <p14:tracePt t="13710" x="3560763" y="3954463"/>
          <p14:tracePt t="13722" x="3552825" y="3914775"/>
          <p14:tracePt t="13733" x="3544888" y="3873500"/>
          <p14:tracePt t="13744" x="3544888" y="3825875"/>
          <p14:tracePt t="13756" x="3536950" y="3794125"/>
          <p14:tracePt t="13767" x="3536950" y="3746500"/>
          <p14:tracePt t="13778" x="3536950" y="3697288"/>
          <p14:tracePt t="13789" x="3544888" y="3657600"/>
          <p14:tracePt t="13801" x="3568700" y="3617913"/>
          <p14:tracePt t="13812" x="3584575" y="3586163"/>
          <p14:tracePt t="13825" x="3624263" y="3552825"/>
          <p14:tracePt t="13836" x="3656013" y="3529013"/>
          <p14:tracePt t="13847" x="3671888" y="3505200"/>
          <p14:tracePt t="13859" x="3721100" y="3473450"/>
          <p14:tracePt t="13870" x="3744913" y="3457575"/>
          <p14:tracePt t="13881" x="3768725" y="3441700"/>
          <p14:tracePt t="13892" x="3784600" y="3433763"/>
          <p14:tracePt t="13903" x="3808413" y="3424238"/>
          <p14:tracePt t="13915" x="3833813" y="3424238"/>
          <p14:tracePt t="13926" x="3865563" y="3424238"/>
          <p14:tracePt t="13937" x="3889375" y="3424238"/>
          <p14:tracePt t="13948" x="3897313" y="3433763"/>
          <p14:tracePt t="13960" x="3913188" y="3441700"/>
          <p14:tracePt t="13971" x="3913188" y="3449638"/>
          <p14:tracePt t="13982" x="3921125" y="3457575"/>
          <p14:tracePt t="13993" x="3929063" y="3457575"/>
          <p14:tracePt t="14005" x="3929063" y="3465513"/>
          <p14:tracePt t="14016" x="3937000" y="3473450"/>
          <p14:tracePt t="14027" x="3944938" y="3489325"/>
          <p14:tracePt t="14039" x="3944938" y="3513138"/>
          <p14:tracePt t="14050" x="3952875" y="3552825"/>
          <p14:tracePt t="14061" x="3960813" y="3602038"/>
          <p14:tracePt t="14072" x="3968750" y="3633788"/>
          <p14:tracePt t="14083" x="3968750" y="3681413"/>
          <p14:tracePt t="14095" x="3968750" y="3721100"/>
          <p14:tracePt t="14106" x="3960813" y="3770313"/>
          <p14:tracePt t="14117" x="3944938" y="3810000"/>
          <p14:tracePt t="14128" x="3937000" y="3857625"/>
          <p14:tracePt t="14140" x="3937000" y="3898900"/>
          <p14:tracePt t="14151" x="3937000" y="3938588"/>
          <p14:tracePt t="14162" x="3944938" y="3970338"/>
          <p14:tracePt t="14175" x="3944938" y="4025900"/>
          <p14:tracePt t="14185" x="3944938" y="4075113"/>
          <p14:tracePt t="14196" x="3944938" y="4122738"/>
          <p14:tracePt t="14209" x="3937000" y="4154488"/>
          <p14:tracePt t="14218" x="3937000" y="4186238"/>
          <p14:tracePt t="14230" x="3937000" y="4219575"/>
          <p14:tracePt t="14242" x="3944938" y="4259263"/>
          <p14:tracePt t="14252" x="3944938" y="4275138"/>
          <p14:tracePt t="14263" x="3960813" y="4306888"/>
          <p14:tracePt t="14275" x="3976688" y="4338638"/>
          <p14:tracePt t="14286" x="3984625" y="4371975"/>
          <p14:tracePt t="14297" x="3994150" y="4387850"/>
          <p14:tracePt t="14309" x="4002088" y="4419600"/>
          <p14:tracePt t="14320" x="4010025" y="4451350"/>
          <p14:tracePt t="14331" x="4017963" y="4475163"/>
          <p14:tracePt t="14342" x="4025900" y="4508500"/>
          <p14:tracePt t="14353" x="4033838" y="4540250"/>
          <p14:tracePt t="14365" x="4041775" y="4572000"/>
          <p14:tracePt t="14376" x="4057650" y="4595813"/>
          <p14:tracePt t="14387" x="4073525" y="4611688"/>
          <p14:tracePt t="14398" x="4081463" y="4627563"/>
          <p14:tracePt t="14410" x="4089400" y="4643438"/>
          <p14:tracePt t="14420" x="4089400" y="4660900"/>
          <p14:tracePt t="14455" x="4089400" y="4668838"/>
          <p14:tracePt t="14490" x="4089400" y="4676775"/>
          <p14:tracePt t="14500" x="4089400" y="4684713"/>
          <p14:tracePt t="14511" x="4089400" y="4692650"/>
          <p14:tracePt t="14521" x="4097338" y="4700588"/>
          <p14:tracePt t="14533" x="4105275" y="4708525"/>
          <p14:tracePt t="14545" x="4121150" y="4724400"/>
          <p14:tracePt t="14556" x="4137025" y="4748213"/>
          <p14:tracePt t="14567" x="4154488" y="4756150"/>
          <p14:tracePt t="14578" x="4170363" y="4772025"/>
          <p14:tracePt t="14590" x="4178300" y="4779963"/>
          <p14:tracePt t="14601" x="4186238" y="4787900"/>
          <p14:tracePt t="14612" x="4194175" y="4787900"/>
          <p14:tracePt t="14622" x="4210050" y="4795838"/>
          <p14:tracePt t="14635" x="4217988" y="4813300"/>
          <p14:tracePt t="14645" x="4225925" y="4821238"/>
          <p14:tracePt t="14658" x="4233863" y="4829175"/>
          <p14:tracePt t="14668" x="4241800" y="4837113"/>
          <p14:tracePt t="14678" x="4249738" y="4852988"/>
          <p14:tracePt t="14692" x="4257675" y="4860925"/>
          <p14:tracePt t="14702" x="4257675" y="4868863"/>
          <p14:tracePt t="14713" x="4265613" y="4876800"/>
          <p14:tracePt t="14723" x="4273550" y="4884738"/>
          <p14:tracePt t="14736" x="4281488" y="4892675"/>
          <p14:tracePt t="14747" x="4289425" y="4900613"/>
          <p14:tracePt t="14759" x="4297363" y="4908550"/>
          <p14:tracePt t="14770" x="4306888" y="4916488"/>
          <p14:tracePt t="14781" x="4314825" y="4916488"/>
          <p14:tracePt t="14792" x="4322763" y="4924425"/>
          <p14:tracePt t="14803" x="4330700" y="4924425"/>
          <p14:tracePt t="14815" x="4338638" y="4932363"/>
          <p14:tracePt t="14826" x="4346575" y="4932363"/>
          <p14:tracePt t="14837" x="4346575" y="4940300"/>
          <p14:tracePt t="14848" x="4354513" y="4948238"/>
          <p14:tracePt t="14860" x="4362450" y="4957763"/>
          <p14:tracePt t="14871" x="4378325" y="4957763"/>
          <p14:tracePt t="14882" x="4386263" y="4965700"/>
          <p14:tracePt t="14893" x="4394200" y="4965700"/>
          <p14:tracePt t="14905" x="4402138" y="4965700"/>
          <p14:tracePt t="14915" x="4402138" y="4973638"/>
          <p14:tracePt t="14938" x="4402138" y="4981575"/>
          <p14:tracePt t="14960" x="4410075" y="4981575"/>
          <p14:tracePt t="14972" x="4410075" y="4989513"/>
          <p14:tracePt t="14983" x="4418013" y="4989513"/>
          <p14:tracePt t="14995" x="4433888" y="4997450"/>
          <p14:tracePt t="15018" x="4433888" y="5005388"/>
          <p14:tracePt t="15028" x="4441825" y="5013325"/>
          <p14:tracePt t="15060" x="4433888" y="5013325"/>
          <p14:tracePt t="15117" x="4425950" y="5013325"/>
          <p14:tracePt t="15128" x="4418013" y="5013325"/>
          <p14:tracePt t="15139" x="4410075" y="5013325"/>
          <p14:tracePt t="15151" x="4386263" y="5013325"/>
          <p14:tracePt t="15162" x="4322763" y="4989513"/>
          <p14:tracePt t="15173" x="4217988" y="4957763"/>
          <p14:tracePt t="15184" x="4170363" y="4932363"/>
          <p14:tracePt t="15195" x="4129088" y="4916488"/>
          <p14:tracePt t="15206" x="4121150" y="4892675"/>
          <p14:tracePt t="15218" x="4113213" y="4876800"/>
          <p14:tracePt t="15229" x="4105275" y="4868863"/>
          <p14:tracePt t="15242" x="4089400" y="4852988"/>
          <p14:tracePt t="15252" x="4073525" y="4829175"/>
          <p14:tracePt t="15263" x="4049713" y="4795838"/>
          <p14:tracePt t="15275" x="4033838" y="4787900"/>
          <p14:tracePt t="15286" x="4010025" y="4748213"/>
          <p14:tracePt t="15297" x="3984625" y="4700588"/>
          <p14:tracePt t="15319" x="3968750" y="4627563"/>
          <p14:tracePt t="15330" x="3984625" y="4579938"/>
          <p14:tracePt t="15343" x="3994150" y="4540250"/>
          <p14:tracePt t="15355" x="4002088" y="4508500"/>
          <p14:tracePt t="15365" x="4002088" y="4475163"/>
          <p14:tracePt t="15377" x="4002088" y="4435475"/>
          <p14:tracePt t="15388" x="4002088" y="4403725"/>
          <p14:tracePt t="15400" x="4002088" y="4371975"/>
          <p14:tracePt t="15411" x="4010025" y="4348163"/>
          <p14:tracePt t="15422" x="4010025" y="4306888"/>
          <p14:tracePt t="15434" x="4010025" y="4275138"/>
          <p14:tracePt t="15444" x="4002088" y="4259263"/>
          <p14:tracePt t="15456" x="3984625" y="4211638"/>
          <p14:tracePt t="15467" x="3984625" y="4178300"/>
          <p14:tracePt t="15479" x="3984625" y="4138613"/>
          <p14:tracePt t="15490" x="3984625" y="4106863"/>
          <p14:tracePt t="15501" x="3984625" y="4090988"/>
          <p14:tracePt t="15513" x="3984625" y="4083050"/>
          <p14:tracePt t="15525" x="3984625" y="4075113"/>
          <p14:tracePt t="15558" x="3984625" y="4067175"/>
          <p14:tracePt t="15568" x="3976688" y="4059238"/>
          <p14:tracePt t="15580" x="3968750" y="4051300"/>
          <p14:tracePt t="15592" x="3952875" y="4033838"/>
          <p14:tracePt t="15602" x="3944938" y="4017963"/>
          <p14:tracePt t="15613" x="3929063" y="4002088"/>
          <p14:tracePt t="15625" x="3921125" y="3986213"/>
          <p14:tracePt t="15636" x="3913188" y="3978275"/>
          <p14:tracePt t="15645" x="3905250" y="3962400"/>
          <p14:tracePt t="15659" x="3897313" y="3954463"/>
          <p14:tracePt t="15670" x="3897313" y="3946525"/>
          <p14:tracePt t="15681" x="3889375" y="3930650"/>
          <p14:tracePt t="15692" x="3873500" y="3906838"/>
          <p14:tracePt t="15702" x="3857625" y="3890963"/>
          <p14:tracePt t="15715" x="3849688" y="3873500"/>
          <p14:tracePt t="15725" x="3824288" y="3857625"/>
          <p14:tracePt t="15737" x="3816350" y="3857625"/>
          <p14:tracePt t="15747" x="3808413" y="3857625"/>
          <p14:tracePt t="15793" x="3808413" y="3865563"/>
          <p14:tracePt t="15805" x="3800475" y="3873500"/>
          <p14:tracePt t="15816" x="3800475" y="3898900"/>
          <p14:tracePt t="15827" x="3792538" y="3922713"/>
          <p14:tracePt t="15838" x="3776663" y="3962400"/>
          <p14:tracePt t="15849" x="3768725" y="3994150"/>
          <p14:tracePt t="15861" x="3721100" y="4051300"/>
          <p14:tracePt t="15872" x="3681413" y="4098925"/>
          <p14:tracePt t="15883" x="3640138" y="4138613"/>
          <p14:tracePt t="15895" x="3624263" y="4162425"/>
          <p14:tracePt t="15905" x="3600450" y="4178300"/>
          <p14:tracePt t="15917" x="3592513" y="4195763"/>
          <p14:tracePt t="15928" x="3584575" y="4211638"/>
          <p14:tracePt t="15940" x="3584575" y="4227513"/>
          <p14:tracePt t="15951" x="3584575" y="4251325"/>
          <p14:tracePt t="15962" x="3584575" y="4275138"/>
          <p14:tracePt t="15975" x="3584575" y="4298950"/>
          <p14:tracePt t="15985" x="3584575" y="4322763"/>
          <p14:tracePt t="15996" x="3600450" y="4348163"/>
          <p14:tracePt t="16009" x="3624263" y="4387850"/>
          <p14:tracePt t="16018" x="3640138" y="4427538"/>
          <p14:tracePt t="16030" x="3656013" y="4459288"/>
          <p14:tracePt t="16042" x="3663950" y="4491038"/>
          <p14:tracePt t="16052" x="3656013" y="4532313"/>
          <p14:tracePt t="16063" x="3632200" y="4564063"/>
          <p14:tracePt t="16075" x="3608388" y="4595813"/>
          <p14:tracePt t="16086" x="3576638" y="4627563"/>
          <p14:tracePt t="16097" x="3544888" y="4660900"/>
          <p14:tracePt t="16109" x="3511550" y="4692650"/>
          <p14:tracePt t="16120" x="3503613" y="4716463"/>
          <p14:tracePt t="16131" x="3495675" y="4748213"/>
          <p14:tracePt t="16142" x="3495675" y="4795838"/>
          <p14:tracePt t="16153" x="3495675" y="4845050"/>
          <p14:tracePt t="16165" x="3495675" y="4884738"/>
          <p14:tracePt t="16176" x="3495675" y="4932363"/>
          <p14:tracePt t="16187" x="3495675" y="4981575"/>
          <p14:tracePt t="16198" x="3495675" y="5013325"/>
          <p14:tracePt t="16210" x="3495675" y="5053013"/>
          <p14:tracePt t="16221" x="3495675" y="5076825"/>
          <p14:tracePt t="16232" x="3495675" y="5100638"/>
          <p14:tracePt t="16243" x="3495675" y="5126038"/>
          <p14:tracePt t="16255" x="3487738" y="5157788"/>
          <p14:tracePt t="16266" x="3471863" y="5189538"/>
          <p14:tracePt t="16277" x="3455988" y="5205413"/>
          <p14:tracePt t="16289" x="3440113" y="5221288"/>
          <p14:tracePt t="16300" x="3424238" y="5237163"/>
          <p14:tracePt t="16311" x="3416300" y="5237163"/>
          <p14:tracePt t="16333" x="3416300" y="5245100"/>
          <p14:tracePt t="16345" x="3408363" y="5253038"/>
          <p14:tracePt t="16356" x="3408363" y="5262563"/>
          <p14:tracePt t="16367" x="3400425" y="5278438"/>
          <p14:tracePt t="16378" x="3384550" y="5286375"/>
          <p14:tracePt t="16390" x="3368675" y="5302250"/>
          <p14:tracePt t="16400" x="3359150" y="5326063"/>
          <p14:tracePt t="16412" x="3351213" y="5326063"/>
          <p14:tracePt t="16423" x="3343275" y="5334000"/>
          <p14:tracePt t="16435" x="3335338" y="5341938"/>
          <p14:tracePt t="16446" x="3319463" y="5349875"/>
          <p14:tracePt t="16458" x="3287713" y="5349875"/>
          <p14:tracePt t="16468" x="3271838" y="5349875"/>
          <p14:tracePt t="16480" x="3248025" y="5349875"/>
          <p14:tracePt t="16492" x="3232150" y="5341938"/>
          <p14:tracePt t="16525" x="3216275" y="5341938"/>
          <p14:tracePt t="16536" x="3175000" y="5341938"/>
          <p14:tracePt t="16547" x="3103563" y="5334000"/>
          <p14:tracePt t="16559" x="3038475" y="5326063"/>
          <p14:tracePt t="16568" x="2967038" y="5318125"/>
          <p14:tracePt t="16579" x="2886075" y="5294313"/>
          <p14:tracePt t="16592" x="2830513" y="5278438"/>
          <p14:tracePt t="16602" x="2814638" y="5278438"/>
          <p14:tracePt t="16646" x="2822575" y="5278438"/>
          <p14:tracePt t="16669" x="2830513" y="5278438"/>
          <p14:tracePt t="16692" x="2838450" y="5278438"/>
          <p14:tracePt t="16703" x="2854325" y="5278438"/>
          <p14:tracePt t="16714" x="2862263" y="5278438"/>
          <p14:tracePt t="16725" x="2870200" y="5278438"/>
          <p14:tracePt t="16737" x="2870200" y="5286375"/>
          <p14:tracePt t="16748" x="2886075" y="5286375"/>
          <p14:tracePt t="16759" x="2895600" y="5286375"/>
          <p14:tracePt t="16771" x="2903538" y="5286375"/>
          <p14:tracePt t="16783" x="2919413" y="5286375"/>
          <p14:tracePt t="16793" x="2927350" y="5294313"/>
          <p14:tracePt t="16804" x="2967038" y="5302250"/>
          <p14:tracePt t="16815" x="2990850" y="5302250"/>
          <p14:tracePt t="16826" x="3046413" y="5310188"/>
          <p14:tracePt t="16840" x="3103563" y="5318125"/>
          <p14:tracePt t="16851" x="3159125" y="5326063"/>
          <p14:tracePt t="16862" x="3190875" y="5326063"/>
          <p14:tracePt t="16873" x="3232150" y="5326063"/>
          <p14:tracePt t="16885" x="3263900" y="5326063"/>
          <p14:tracePt t="16896" x="3295650" y="5326063"/>
          <p14:tracePt t="16908" x="3319463" y="5326063"/>
          <p14:tracePt t="16918" x="3327400" y="5318125"/>
          <p14:tracePt t="16930" x="3335338" y="5310188"/>
          <p14:tracePt t="16942" x="3343275" y="5294313"/>
          <p14:tracePt t="16952" x="3343275" y="5278438"/>
          <p14:tracePt t="16975" x="3343275" y="5253038"/>
          <p14:tracePt t="16986" x="3351213" y="5237163"/>
          <p14:tracePt t="16998" x="3351213" y="5229225"/>
          <p14:tracePt t="17009" x="3351213" y="5213350"/>
          <p14:tracePt t="17020" x="3351213" y="5197475"/>
          <p14:tracePt t="17031" x="3359150" y="5181600"/>
          <p14:tracePt t="17042" x="3359150" y="5157788"/>
          <p14:tracePt t="17053" x="3359150" y="5133975"/>
          <p14:tracePt t="17065" x="3359150" y="5084763"/>
          <p14:tracePt t="17076" x="3351213" y="5037138"/>
          <p14:tracePt t="17087" x="3351213" y="5005388"/>
          <p14:tracePt t="17098" x="3351213" y="4957763"/>
          <p14:tracePt t="17110" x="3351213" y="4892675"/>
          <p14:tracePt t="17121" x="3359150" y="4837113"/>
          <p14:tracePt t="17132" x="3368675" y="4795838"/>
          <p14:tracePt t="17143" x="3400425" y="4740275"/>
          <p14:tracePt t="17155" x="3424238" y="4676775"/>
          <p14:tracePt t="17166" x="3455988" y="4603750"/>
          <p14:tracePt t="17177" x="3455988" y="4540250"/>
          <p14:tracePt t="17188" x="3455988" y="4435475"/>
          <p14:tracePt t="17200" x="3416300" y="4298950"/>
          <p14:tracePt t="17211" x="3359150" y="4146550"/>
          <p14:tracePt t="17222" x="3295650" y="4017963"/>
          <p14:tracePt t="17233" x="3224213" y="3857625"/>
          <p14:tracePt t="17245" x="3182938" y="3721100"/>
          <p14:tracePt t="17256" x="3182938" y="3625850"/>
          <p14:tracePt t="17267" x="3208338" y="3552825"/>
          <p14:tracePt t="17278" x="3240088" y="3481388"/>
          <p14:tracePt t="17290" x="3279775" y="3416300"/>
          <p14:tracePt t="17301" x="3319463" y="3368675"/>
          <p14:tracePt t="17312" x="3335338" y="3344863"/>
          <p14:tracePt t="17323" x="3351213" y="3321050"/>
          <p14:tracePt t="17336" x="3368675" y="3305175"/>
          <p14:tracePt t="17346" x="3384550" y="3289300"/>
          <p14:tracePt t="17357" x="3408363" y="3289300"/>
          <p14:tracePt t="17368" x="3440113" y="3297238"/>
          <p14:tracePt t="17380" x="3455988" y="3313113"/>
          <p14:tracePt t="17392" x="3463925" y="3321050"/>
          <p14:tracePt t="17402" x="3471863" y="3321050"/>
          <p14:tracePt t="17413" x="3471863" y="3328988"/>
          <p14:tracePt t="17425" x="3479800" y="3336925"/>
          <p14:tracePt t="17436" x="3495675" y="3344863"/>
          <p14:tracePt t="17447" x="3495675" y="3360738"/>
          <p14:tracePt t="17459" x="3511550" y="3368675"/>
          <p14:tracePt t="17470" x="3536950" y="3408363"/>
          <p14:tracePt t="17481" x="3560763" y="3433763"/>
          <p14:tracePt t="17492" x="3608388" y="3473450"/>
          <p14:tracePt t="17504" x="3656013" y="3529013"/>
          <p14:tracePt t="17514" x="3681413" y="3576638"/>
          <p14:tracePt t="17526" x="3697288" y="3609975"/>
          <p14:tracePt t="17538" x="3721100" y="3657600"/>
          <p14:tracePt t="17548" x="3729038" y="3697288"/>
          <p14:tracePt t="17560" x="3736975" y="3729038"/>
          <p14:tracePt t="17571" x="3752850" y="3762375"/>
          <p14:tracePt t="17582" x="3760788" y="3794125"/>
          <p14:tracePt t="17592" x="3768725" y="3833813"/>
          <p14:tracePt t="17605" x="3776663" y="3865563"/>
          <p14:tracePt t="17616" x="3792538" y="3906838"/>
          <p14:tracePt t="17627" x="3808413" y="3970338"/>
          <p14:tracePt t="17638" x="3816350" y="4025900"/>
          <p14:tracePt t="17650" x="3849688" y="4090988"/>
          <p14:tracePt t="17661" x="3873500" y="4146550"/>
          <p14:tracePt t="17672" x="3913188" y="4235450"/>
          <p14:tracePt t="17683" x="3944938" y="4314825"/>
          <p14:tracePt t="17693" x="3960813" y="4387850"/>
          <p14:tracePt t="17706" x="3976688" y="4427538"/>
          <p14:tracePt t="17717" x="3994150" y="4483100"/>
          <p14:tracePt t="17727" x="4025900" y="4540250"/>
          <p14:tracePt t="17740" x="4057650" y="4595813"/>
          <p14:tracePt t="17751" x="4073525" y="4619625"/>
          <p14:tracePt t="17762" x="4105275" y="4660900"/>
          <p14:tracePt t="17775" x="4121150" y="4692650"/>
          <p14:tracePt t="17785" x="4129088" y="4716463"/>
          <p14:tracePt t="17795" x="4137025" y="4732338"/>
          <p14:tracePt t="17809" x="4154488" y="4748213"/>
          <p14:tracePt t="17819" x="4170363" y="4772025"/>
          <p14:tracePt t="17830" x="4186238" y="4787900"/>
          <p14:tracePt t="17842" x="4202113" y="4805363"/>
          <p14:tracePt t="17852" x="4241800" y="4829175"/>
          <p14:tracePt t="17863" x="4273550" y="4852988"/>
          <p14:tracePt t="17875" x="4314825" y="4892675"/>
          <p14:tracePt t="17886" x="4346575" y="4924425"/>
          <p14:tracePt t="17896" x="4394200" y="4965700"/>
          <p14:tracePt t="17909" x="4467225" y="5013325"/>
          <p14:tracePt t="17920" x="4530725" y="5060950"/>
          <p14:tracePt t="17931" x="4570413" y="5076825"/>
          <p14:tracePt t="17942" x="4594225" y="5100638"/>
          <p14:tracePt t="17954" x="4610100" y="5110163"/>
          <p14:tracePt t="17965" x="4610100" y="5118100"/>
          <p14:tracePt t="17976" x="4627563" y="5126038"/>
          <p14:tracePt t="17988" x="4643438" y="5133975"/>
          <p14:tracePt t="17998" x="4659313" y="5149850"/>
          <p14:tracePt t="18010" x="4667250" y="5157788"/>
          <p14:tracePt t="18021" x="4675188" y="5165725"/>
          <p14:tracePt t="18032" x="4691063" y="5173663"/>
          <p14:tracePt t="18043" x="4699000" y="5181600"/>
          <p14:tracePt t="18055" x="4706938" y="5181600"/>
          <p14:tracePt t="18066" x="4714875" y="5181600"/>
          <p14:tracePt t="18077" x="4730750" y="5181600"/>
          <p14:tracePt t="18089" x="4738688" y="5181600"/>
          <p14:tracePt t="18100" x="4746625" y="5173663"/>
          <p14:tracePt t="18121" x="4754563" y="5173663"/>
          <p14:tracePt t="18155" x="4762500" y="5165725"/>
          <p14:tracePt t="18178" x="4772025" y="5157788"/>
          <p14:tracePt t="18190" x="4779963" y="5149850"/>
          <p14:tracePt t="18201" x="4787900" y="5149850"/>
          <p14:tracePt t="18212" x="4787900" y="5141913"/>
          <p14:tracePt t="18223" x="4787900" y="5133975"/>
          <p14:tracePt t="18235" x="4787900" y="5126038"/>
          <p14:tracePt t="18246" x="4787900" y="5118100"/>
          <p14:tracePt t="18259" x="4795838" y="5100638"/>
          <p14:tracePt t="18268" x="4803775" y="5100638"/>
          <p14:tracePt t="18280" x="4819650" y="5092700"/>
          <p14:tracePt t="18292" x="4851400" y="5076825"/>
          <p14:tracePt t="18302" x="4914900" y="5060950"/>
          <p14:tracePt t="18313" x="4979988" y="5060950"/>
          <p14:tracePt t="18325" x="5027613" y="5060950"/>
          <p14:tracePt t="18336" x="5059363" y="5060950"/>
          <p14:tracePt t="18347" x="5075238" y="5060950"/>
          <p14:tracePt t="18370" x="5084763" y="5060950"/>
          <p14:tracePt t="18413" x="5092700" y="5060950"/>
          <p14:tracePt t="18426" x="5100638" y="5068888"/>
          <p14:tracePt t="18437" x="5116513" y="5068888"/>
          <p14:tracePt t="18549" x="5124450" y="5068888"/>
          <p14:tracePt t="18561" x="5132388" y="5076825"/>
          <p14:tracePt t="18572" x="5148263" y="5084763"/>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a:p>
                <a:pPr marL="0" indent="0">
                  <a:buNone/>
                </a:pPr>
                <a:r>
                  <a:rPr dirty="0"/>
                  <a:t>The identity is symbolically expressed as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𝑇𝑂𝑇</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𝐵</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𝑊</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1745390929"/>
      </p:ext>
    </p:extLst>
  </p:cSld>
  <p:clrMapOvr>
    <a:masterClrMapping/>
  </p:clrMapOvr>
  <mc:AlternateContent xmlns:mc="http://schemas.openxmlformats.org/markup-compatibility/2006" xmlns:p14="http://schemas.microsoft.com/office/powerpoint/2010/main">
    <mc:Choice Requires="p14">
      <p:transition spd="slow" p14:dur="2000" advTm="27245"/>
    </mc:Choice>
    <mc:Fallback xmlns="">
      <p:transition spd="slow" advTm="27245"/>
    </mc:Fallback>
  </mc:AlternateContent>
  <p:extLst>
    <p:ext uri="{3A86A75C-4F4B-4683-9AE1-C65F6400EC91}">
      <p14:laserTraceLst xmlns:p14="http://schemas.microsoft.com/office/powerpoint/2010/main">
        <p14:tracePtLst>
          <p14:tracePt t="2296" x="5116513" y="5084763"/>
          <p14:tracePt t="2303" x="5108575" y="5084763"/>
          <p14:tracePt t="2403" x="5108575" y="5092700"/>
          <p14:tracePt t="2414" x="5100638" y="5100638"/>
          <p14:tracePt t="2426" x="5100638" y="5118100"/>
          <p14:tracePt t="2435" x="5092700" y="5126038"/>
          <p14:tracePt t="2448" x="5059363" y="5149850"/>
          <p14:tracePt t="2460" x="5011738" y="5173663"/>
          <p14:tracePt t="2471" x="4922838" y="5197475"/>
          <p14:tracePt t="2482" x="4851400" y="5221288"/>
          <p14:tracePt t="2493" x="4746625" y="5253038"/>
          <p14:tracePt t="2504" x="4651375" y="5294313"/>
          <p14:tracePt t="2516" x="4554538" y="5334000"/>
          <p14:tracePt t="2528" x="4483100" y="5365750"/>
          <p14:tracePt t="2538" x="4386263" y="5405438"/>
          <p14:tracePt t="2549" x="4289425" y="5438775"/>
          <p14:tracePt t="2562" x="4178300" y="5462588"/>
          <p14:tracePt t="2572" x="4129088" y="5470525"/>
          <p14:tracePt t="2584" x="4089400" y="5486400"/>
          <p14:tracePt t="2595" x="4073525" y="5494338"/>
          <p14:tracePt t="2606" x="4065588" y="5494338"/>
          <p14:tracePt t="2616" x="4049713" y="5502275"/>
          <p14:tracePt t="2628" x="4025900" y="5502275"/>
          <p14:tracePt t="2640" x="3994150" y="5518150"/>
          <p14:tracePt t="2651" x="3976688" y="5526088"/>
          <p14:tracePt t="2662" x="3960813" y="5526088"/>
          <p14:tracePt t="2673" x="3944938" y="5534025"/>
          <p14:tracePt t="2729" x="3897313" y="5549900"/>
          <p14:tracePt t="2741" x="3816350" y="5575300"/>
          <p14:tracePt t="2751" x="3744913" y="5599113"/>
          <p14:tracePt t="2763" x="3648075" y="5646738"/>
          <p14:tracePt t="2774" x="3600450" y="5678488"/>
          <p14:tracePt t="2786" x="3584575" y="5686425"/>
          <p14:tracePt t="2807" x="3576638" y="5702300"/>
          <p14:tracePt t="2819" x="3560763" y="5710238"/>
          <p14:tracePt t="2831" x="3552825" y="5727700"/>
          <p14:tracePt t="2842" x="3544888" y="5751513"/>
          <p14:tracePt t="2854" x="3521075" y="5775325"/>
          <p14:tracePt t="2865" x="3495675" y="5815013"/>
          <p14:tracePt t="2876" x="3455988" y="5862638"/>
          <p14:tracePt t="2887" x="3424238" y="5895975"/>
          <p14:tracePt t="2898" x="3400425" y="5919788"/>
          <p14:tracePt t="2909" x="3376613" y="5951538"/>
          <p14:tracePt t="2921" x="3351213" y="5983288"/>
          <p14:tracePt t="2932" x="3319463" y="6007100"/>
          <p14:tracePt t="2943" x="3240088" y="6064250"/>
          <p14:tracePt t="2954" x="3167063" y="6119813"/>
          <p14:tracePt t="2966" x="3095625" y="6167438"/>
          <p14:tracePt t="2978" x="3055938" y="6200775"/>
          <p14:tracePt t="2988" x="3006725" y="6232525"/>
          <p14:tracePt t="2999" x="2967038" y="6256338"/>
          <p14:tracePt t="3012" x="2935288" y="6272213"/>
          <p14:tracePt t="3022" x="2911475" y="6288088"/>
          <p14:tracePt t="3033" x="2854325" y="6303963"/>
          <p14:tracePt t="3045" x="2790825" y="6337300"/>
          <p14:tracePt t="3056" x="2733675" y="6353175"/>
          <p14:tracePt t="3067" x="2693988" y="6369050"/>
          <p14:tracePt t="3079" x="2670175" y="6376988"/>
          <p14:tracePt t="3090" x="2654300" y="6384925"/>
          <p14:tracePt t="3101" x="2654300" y="6392863"/>
          <p14:tracePt t="3134" x="2646363" y="6400800"/>
          <p14:tracePt t="3146" x="2646363" y="6408738"/>
          <p14:tracePt t="3224" x="2630488" y="6408738"/>
          <p14:tracePt t="3236" x="2614613" y="6408738"/>
          <p14:tracePt t="3247" x="2606675" y="6408738"/>
          <p14:tracePt t="12983" x="2381250" y="5599113"/>
          <p14:tracePt t="12989" x="2325688" y="5302250"/>
          <p14:tracePt t="13001" x="2293938" y="4997450"/>
          <p14:tracePt t="13013" x="2278063" y="4795838"/>
          <p14:tracePt t="13023" x="2236788" y="4524375"/>
          <p14:tracePt t="13034" x="2197100" y="4348163"/>
          <p14:tracePt t="13045" x="2125663" y="4146550"/>
          <p14:tracePt t="13057" x="2060575" y="3978275"/>
          <p14:tracePt t="13068" x="2028825" y="3890963"/>
          <p14:tracePt t="13079" x="2020888" y="3770313"/>
          <p14:tracePt t="13091" x="2020888" y="3721100"/>
          <p14:tracePt t="13102" x="2028825" y="3665538"/>
          <p14:tracePt t="13113" x="2052638" y="3625850"/>
          <p14:tracePt t="13124" x="2068513" y="3602038"/>
          <p14:tracePt t="13136" x="2068513" y="3594100"/>
          <p14:tracePt t="13146" x="2068513" y="3586163"/>
          <p14:tracePt t="13203" x="2084388" y="3586163"/>
          <p14:tracePt t="13215" x="2100263" y="3586163"/>
          <p14:tracePt t="13226" x="2108200" y="3586163"/>
          <p14:tracePt t="13237" x="2108200" y="3594100"/>
          <p14:tracePt t="13246" x="2100263" y="3602038"/>
          <p14:tracePt t="13259" x="2076450" y="3617913"/>
          <p14:tracePt t="13271" x="2060575" y="3633788"/>
          <p14:tracePt t="13282" x="2044700" y="3641725"/>
          <p14:tracePt t="13295" x="2044700" y="3657600"/>
          <p14:tracePt t="13304" x="2044700" y="3713163"/>
          <p14:tracePt t="13316" x="2068513" y="3810000"/>
          <p14:tracePt t="13328" x="2076450" y="3898900"/>
          <p14:tracePt t="13339" x="2100263" y="3994150"/>
          <p14:tracePt t="13348" x="2117725" y="4075113"/>
          <p14:tracePt t="13362" x="2133600" y="4146550"/>
          <p14:tracePt t="13372" x="2133600" y="4186238"/>
          <p14:tracePt t="13383" x="2133600" y="4227513"/>
          <p14:tracePt t="13395" x="2125663" y="4259263"/>
          <p14:tracePt t="13406" x="2117725" y="4267200"/>
          <p14:tracePt t="13417" x="2108200" y="4267200"/>
          <p14:tracePt t="13428" x="2092325" y="4267200"/>
          <p14:tracePt t="13440" x="2068513" y="4267200"/>
          <p14:tracePt t="13450" x="2060575" y="4259263"/>
          <p14:tracePt t="13474" x="2052638" y="4251325"/>
          <p14:tracePt t="13483" x="2036763" y="4251325"/>
          <p14:tracePt t="13496" x="2028825" y="4251325"/>
          <p14:tracePt t="13507" x="2020888" y="4251325"/>
          <p14:tracePt t="13518" x="2012950" y="4251325"/>
          <p14:tracePt t="13529" x="2005013" y="4259263"/>
          <p14:tracePt t="13541" x="1981200" y="4259263"/>
          <p14:tracePt t="13551" x="1965325" y="4259263"/>
          <p14:tracePt t="13563" x="1939925" y="4259263"/>
          <p14:tracePt t="13575" x="1916113" y="4259263"/>
          <p14:tracePt t="13586" x="1876425" y="4251325"/>
          <p14:tracePt t="13597" x="1844675" y="4243388"/>
          <p14:tracePt t="13608" x="1804988" y="4235450"/>
          <p14:tracePt t="13619" x="1795463" y="4227513"/>
          <p14:tracePt t="13642" x="1795463" y="4219575"/>
          <p14:tracePt t="13653" x="1804988" y="4219575"/>
          <p14:tracePt t="13664" x="1812925" y="4219575"/>
          <p14:tracePt t="13676" x="1852613" y="4219575"/>
          <p14:tracePt t="13687" x="1900238" y="4219575"/>
          <p14:tracePt t="13698" x="2052638" y="4227513"/>
          <p14:tracePt t="13709" x="2260600" y="4243388"/>
          <p14:tracePt t="13721" x="2565400" y="4259263"/>
          <p14:tracePt t="13732" x="2943225" y="4259263"/>
          <p14:tracePt t="13745" x="3656013" y="4306888"/>
          <p14:tracePt t="13755" x="4097338" y="4330700"/>
          <p14:tracePt t="13766" x="4281488" y="4338638"/>
          <p14:tracePt t="13778" x="4314825" y="4338638"/>
          <p14:tracePt t="13798" x="4306888" y="4348163"/>
          <p14:tracePt t="13808" x="4281488" y="4338638"/>
          <p14:tracePt t="13822" x="4233863" y="4330700"/>
          <p14:tracePt t="13831" x="4154488" y="4314825"/>
          <p14:tracePt t="13843" x="4073525" y="4298950"/>
          <p14:tracePt t="13855" x="4033838" y="4298950"/>
          <p14:tracePt t="13867" x="4002088" y="4298950"/>
          <p14:tracePt t="13879" x="3984625" y="4298950"/>
          <p14:tracePt t="13889" x="3984625" y="4291013"/>
          <p14:tracePt t="13912" x="3994150" y="4291013"/>
          <p14:tracePt t="13923" x="4002088" y="4291013"/>
          <p14:tracePt t="13935" x="4010025" y="4298950"/>
          <p14:tracePt t="13979" x="4002088" y="4298950"/>
          <p14:tracePt t="14025" x="4010025" y="4298950"/>
          <p14:tracePt t="14057" x="4017963" y="4306888"/>
          <p14:tracePt t="14394" x="4017963" y="4298950"/>
          <p14:tracePt t="14407" x="4025900" y="4298950"/>
          <p14:tracePt t="14429" x="4025900" y="4291013"/>
          <p14:tracePt t="14441" x="4025900" y="4283075"/>
          <p14:tracePt t="14452" x="4025900" y="4275138"/>
          <p14:tracePt t="14464" x="4025900" y="4267200"/>
          <p14:tracePt t="14508" x="4033838" y="4267200"/>
          <p14:tracePt t="14531" x="4041775" y="4267200"/>
          <p14:tracePt t="14542" x="4049713" y="4267200"/>
          <p14:tracePt t="14553" x="4065588" y="4267200"/>
          <p14:tracePt t="14564" x="4073525" y="4267200"/>
          <p14:tracePt t="14621" x="4065588" y="4267200"/>
          <p14:tracePt t="14632" x="4049713" y="4267200"/>
          <p14:tracePt t="14643" x="4041775" y="4259263"/>
          <p14:tracePt t="14677" x="4033838" y="4251325"/>
          <p14:tracePt t="14689" x="4033838" y="4235450"/>
          <p14:tracePt t="14699" x="4025900" y="4235450"/>
          <p14:tracePt t="14712" x="4025900" y="4227513"/>
          <p14:tracePt t="14722" x="4017963" y="4219575"/>
          <p14:tracePt t="14790" x="4025900" y="4219575"/>
          <p14:tracePt t="14801" x="4033838" y="4219575"/>
          <p14:tracePt t="15026" x="4041775" y="4219575"/>
          <p14:tracePt t="15161" x="4049713" y="4219575"/>
          <p14:tracePt t="15206" x="4057650" y="4219575"/>
          <p14:tracePt t="15217" x="4065588" y="4219575"/>
          <p14:tracePt t="15228" x="4097338" y="4219575"/>
          <p14:tracePt t="15239" x="4146550" y="4219575"/>
          <p14:tracePt t="15251" x="4297363" y="4211638"/>
          <p14:tracePt t="15262" x="4562475" y="4211638"/>
          <p14:tracePt t="15273" x="4914900" y="4186238"/>
          <p14:tracePt t="15285" x="5195888" y="4195763"/>
          <p14:tracePt t="15295" x="5421313" y="4211638"/>
          <p14:tracePt t="15306" x="5508625" y="4211638"/>
          <p14:tracePt t="15318" x="5557838" y="4211638"/>
          <p14:tracePt t="15329" x="5589588" y="4211638"/>
          <p14:tracePt t="15341" x="5597525" y="4211638"/>
          <p14:tracePt t="15352" x="5605463" y="4211638"/>
          <p14:tracePt t="15419" x="5605463" y="4219575"/>
          <p14:tracePt t="15464" x="5613400" y="4219575"/>
          <p14:tracePt t="15577" x="5621338" y="4219575"/>
          <p14:tracePt t="15633" x="5629275" y="4219575"/>
          <p14:tracePt t="15678" x="5637213" y="4219575"/>
          <p14:tracePt t="15960" x="5637213" y="4227513"/>
          <p14:tracePt t="15982" x="5653088" y="4235450"/>
          <p14:tracePt t="15993" x="5676900" y="4243388"/>
          <p14:tracePt t="16005" x="5700713" y="4259263"/>
          <p14:tracePt t="16016" x="5741988" y="4283075"/>
          <p14:tracePt t="16028" x="5821363" y="4306888"/>
          <p14:tracePt t="16039" x="5910263" y="4348163"/>
          <p14:tracePt t="16049" x="6062663" y="4403725"/>
          <p14:tracePt t="16072" x="6278563" y="4500563"/>
          <p14:tracePt t="16083" x="6318250" y="4524375"/>
          <p14:tracePt t="16095" x="6351588" y="4532313"/>
          <p14:tracePt t="16115" x="6359525" y="4532313"/>
          <p14:tracePt t="16128" x="6359525" y="4524375"/>
          <p14:tracePt t="16162" x="6359525" y="4516438"/>
          <p14:tracePt t="16196" x="6359525" y="4508500"/>
          <p14:tracePt t="16207" x="6359525" y="4500563"/>
          <p14:tracePt t="16217" x="6359525" y="4491038"/>
          <p14:tracePt t="16228" x="6359525" y="4475163"/>
          <p14:tracePt t="16239" x="6351588" y="4435475"/>
          <p14:tracePt t="16250" x="6351588" y="4387850"/>
          <p14:tracePt t="16262" x="6351588" y="4364038"/>
          <p14:tracePt t="16273" x="6351588" y="4330700"/>
          <p14:tracePt t="16284" x="6367463" y="4306888"/>
          <p14:tracePt t="16295" x="6383338" y="4298950"/>
          <p14:tracePt t="16306" x="6391275" y="4298950"/>
          <p14:tracePt t="16318" x="6399213" y="4291013"/>
          <p14:tracePt t="16329" x="6407150" y="4291013"/>
          <p14:tracePt t="16340" x="6423025" y="4291013"/>
          <p14:tracePt t="16351" x="6430963" y="4298950"/>
          <p14:tracePt t="16363" x="6438900" y="4298950"/>
          <p14:tracePt t="16374" x="6446838" y="4298950"/>
          <p14:tracePt t="16995" x="6454775" y="4298950"/>
          <p14:tracePt t="17469" x="6478588" y="4298950"/>
          <p14:tracePt t="17479" x="6503988" y="4298950"/>
          <p14:tracePt t="17488" x="6567488" y="4283075"/>
          <p14:tracePt t="17501" x="6664325" y="4267200"/>
          <p14:tracePt t="17512" x="6791325" y="4259263"/>
          <p14:tracePt t="17524" x="7024688" y="4243388"/>
          <p14:tracePt t="17534" x="7305675" y="4251325"/>
          <p14:tracePt t="17545" x="7594600" y="4259263"/>
          <p14:tracePt t="17557" x="7754938" y="4259263"/>
          <p14:tracePt t="17568" x="7962900" y="4259263"/>
          <p14:tracePt t="17579" x="8202613" y="4267200"/>
          <p14:tracePt t="17591" x="8435975" y="4275138"/>
          <p14:tracePt t="17602" x="8572500" y="4283075"/>
          <p14:tracePt t="17613" x="8756650" y="4291013"/>
          <p14:tracePt t="17624" x="8893175" y="4298950"/>
          <p14:tracePt t="17636" x="8932863" y="4298950"/>
          <p14:tracePt t="17669" x="8924925" y="4298950"/>
          <p14:tracePt t="17681" x="8916988" y="4298950"/>
          <p14:tracePt t="17692" x="8901113" y="4298950"/>
          <p14:tracePt t="17703" x="8893175" y="4298950"/>
          <p14:tracePt t="17714" x="8885238" y="4298950"/>
          <p14:tracePt t="18086" x="8877300" y="4298950"/>
          <p14:tracePt t="18545" x="8869363" y="4298950"/>
          <p14:tracePt t="18636" x="8877300" y="4298950"/>
          <p14:tracePt t="18738" x="8885238" y="4298950"/>
          <p14:tracePt t="18772" x="8885238" y="4291013"/>
          <p14:tracePt t="18783" x="8877300" y="4291013"/>
          <p14:tracePt t="18795" x="8869363" y="4283075"/>
          <p14:tracePt t="18806" x="8861425" y="4283075"/>
          <p14:tracePt t="18817" x="8861425" y="4275138"/>
          <p14:tracePt t="18873" x="8861425" y="4283075"/>
          <p14:tracePt t="18884" x="8861425" y="4298950"/>
          <p14:tracePt t="18896" x="8853488" y="4330700"/>
          <p14:tracePt t="18907" x="8804275" y="4371975"/>
          <p14:tracePt t="18919" x="8693150" y="4435475"/>
          <p14:tracePt t="18929" x="8580438" y="4500563"/>
          <p14:tracePt t="18941" x="8355013" y="4595813"/>
          <p14:tracePt t="18952" x="8075613" y="4716463"/>
          <p14:tracePt t="18963" x="7650163" y="4876800"/>
          <p14:tracePt t="18975" x="7305675" y="4973638"/>
          <p14:tracePt t="18986" x="6872288" y="5100638"/>
          <p14:tracePt t="18997" x="6238875" y="5237163"/>
          <p14:tracePt t="19009" x="5862638" y="5318125"/>
          <p14:tracePt t="19019" x="5397500" y="5389563"/>
          <p14:tracePt t="19031" x="5116513" y="5422900"/>
          <p14:tracePt t="19042" x="4730750" y="5454650"/>
          <p14:tracePt t="19053" x="4418013" y="5470525"/>
          <p14:tracePt t="19064" x="4265613" y="5486400"/>
          <p14:tracePt t="19076" x="4097338" y="5486400"/>
          <p14:tracePt t="19087" x="4002088" y="5486400"/>
          <p14:tracePt t="19098" x="3873500" y="5478463"/>
          <p14:tracePt t="19110" x="3752850" y="5470525"/>
          <p14:tracePt t="19121" x="3671888" y="5462588"/>
          <p14:tracePt t="19132" x="3568700" y="5454650"/>
          <p14:tracePt t="19145" x="3495675" y="5446713"/>
          <p14:tracePt t="19154" x="3392488" y="5446713"/>
          <p14:tracePt t="19166" x="3343275" y="5446713"/>
          <p14:tracePt t="19178" x="3295650" y="5446713"/>
          <p14:tracePt t="19187" x="3263900" y="5446713"/>
          <p14:tracePt t="19200" x="3248025" y="5446713"/>
          <p14:tracePt t="19212" x="3232150" y="5446713"/>
          <p14:tracePt t="19221" x="3224213" y="5446713"/>
          <p14:tracePt t="19233" x="3190875" y="5446713"/>
          <p14:tracePt t="19245" x="3167063" y="5446713"/>
          <p14:tracePt t="19256" x="3143250" y="5438775"/>
          <p14:tracePt t="19323" x="3143250" y="5454650"/>
          <p14:tracePt t="19335" x="3159125" y="5470525"/>
          <p14:tracePt t="19346" x="3175000" y="5502275"/>
          <p14:tracePt t="19357" x="3190875" y="5541963"/>
          <p14:tracePt t="19368" x="3216275" y="5575300"/>
          <p14:tracePt t="19380" x="3248025" y="5607050"/>
          <p14:tracePt t="19389" x="3271838" y="5630863"/>
          <p14:tracePt t="19400" x="3303588" y="5646738"/>
          <p14:tracePt t="19412" x="3319463" y="5678488"/>
          <p14:tracePt t="19423" x="3335338" y="5727700"/>
          <p14:tracePt t="19434" x="3335338" y="5791200"/>
          <p14:tracePt t="19445" x="3335338" y="5919788"/>
          <p14:tracePt t="19457" x="3335338" y="6015038"/>
          <p14:tracePt t="19468" x="3343275" y="6056313"/>
          <p14:tracePt t="19479" x="3343275" y="6064250"/>
          <p14:tracePt t="19695" x="3359150" y="6064250"/>
          <p14:tracePt t="19796" x="3368675" y="6056313"/>
          <p14:tracePt t="19818" x="3376613" y="6048375"/>
          <p14:tracePt t="19829" x="3384550" y="6040438"/>
          <p14:tracePt t="19841" x="3400425" y="6040438"/>
          <p14:tracePt t="19852" x="3408363" y="6032500"/>
          <p14:tracePt t="19863" x="3416300" y="6024563"/>
          <p14:tracePt t="19875" x="3432175" y="6015038"/>
          <p14:tracePt t="19886" x="3455988" y="6007100"/>
          <p14:tracePt t="19897" x="3487738" y="5991225"/>
          <p14:tracePt t="19909" x="3511550" y="5991225"/>
          <p14:tracePt t="19920" x="3529013" y="5983288"/>
          <p14:tracePt t="19931" x="3536950" y="5983288"/>
          <p14:tracePt t="19976" x="3536950" y="5975350"/>
          <p14:tracePt t="19987" x="3529013" y="5975350"/>
          <p14:tracePt t="20009" x="3529013" y="5967413"/>
          <p14:tracePt t="21234" x="3536950" y="5967413"/>
          <p14:tracePt t="21663" x="3544888" y="5967413"/>
          <p14:tracePt t="21697" x="3552825" y="5967413"/>
          <p14:tracePt t="21708" x="3584575" y="5967413"/>
          <p14:tracePt t="21720" x="3632200" y="5967413"/>
          <p14:tracePt t="21731" x="3640138" y="5967413"/>
          <p14:tracePt t="21742" x="3648075" y="5967413"/>
          <p14:tracePt t="21753" x="3656013" y="5959475"/>
          <p14:tracePt t="21912" x="3656013" y="5951538"/>
          <p14:tracePt t="22023" x="3663950" y="5951538"/>
          <p14:tracePt t="22034" x="3671888" y="5951538"/>
          <p14:tracePt t="22068" x="3697288" y="5951538"/>
          <p14:tracePt t="22079" x="3721100" y="5951538"/>
          <p14:tracePt t="22091" x="3760788" y="5951538"/>
          <p14:tracePt t="22102" x="3841750" y="5951538"/>
          <p14:tracePt t="22113" x="3921125" y="5951538"/>
          <p14:tracePt t="22124" x="3976688" y="5959475"/>
          <p14:tracePt t="22136" x="4017963" y="5967413"/>
          <p14:tracePt t="22147" x="4033838" y="5967413"/>
          <p14:tracePt t="22157" x="4041775" y="5967413"/>
          <p14:tracePt t="22169" x="4049713" y="5967413"/>
          <p14:tracePt t="22226" x="4065588" y="5967413"/>
          <p14:tracePt t="22237" x="4073525" y="5975350"/>
          <p14:tracePt t="22248" x="4081463" y="5975350"/>
          <p14:tracePt t="22271" x="4081463" y="5983288"/>
          <p14:tracePt t="22328" x="4089400" y="5983288"/>
          <p14:tracePt t="22338" x="4097338" y="5975350"/>
          <p14:tracePt t="22349" x="4105275" y="5975350"/>
          <p14:tracePt t="22359" x="4121150" y="5975350"/>
          <p14:tracePt t="22372" x="4162425" y="5975350"/>
          <p14:tracePt t="22383" x="4194175" y="5983288"/>
          <p14:tracePt t="22395" x="4233863" y="5983288"/>
          <p14:tracePt t="22406" x="4297363" y="5991225"/>
          <p14:tracePt t="22417" x="4362450" y="5991225"/>
          <p14:tracePt t="22429" x="4449763" y="5991225"/>
          <p14:tracePt t="22438" x="4522788" y="5999163"/>
          <p14:tracePt t="22449" x="4627563" y="5999163"/>
          <p14:tracePt t="22462" x="4738688" y="5999163"/>
          <p14:tracePt t="22473" x="4827588" y="5999163"/>
          <p14:tracePt t="22484" x="4851400" y="5999163"/>
          <p14:tracePt t="22495" x="4859338" y="5999163"/>
          <p14:tracePt t="22530" x="4867275" y="5999163"/>
          <p14:tracePt t="22788" x="4875213" y="5999163"/>
          <p14:tracePt t="22800" x="4891088" y="5999163"/>
          <p14:tracePt t="22811" x="4899025" y="5999163"/>
          <p14:tracePt t="22822" x="4906963" y="5999163"/>
          <p14:tracePt t="22833" x="4914900" y="5999163"/>
          <p14:tracePt t="22856" x="4922838" y="5999163"/>
          <p14:tracePt t="23013" x="4922838" y="5991225"/>
          <p14:tracePt t="23227" x="4932363" y="5991225"/>
          <p14:tracePt t="23249" x="4940300" y="5991225"/>
          <p14:tracePt t="23261" x="4964113" y="5991225"/>
          <p14:tracePt t="23272" x="4987925" y="5991225"/>
          <p14:tracePt t="23282" x="5027613" y="5991225"/>
          <p14:tracePt t="23295" x="5051425" y="5991225"/>
          <p14:tracePt t="23306" x="5059363" y="5991225"/>
          <p14:tracePt t="23317" x="5067300" y="5991225"/>
          <p14:tracePt t="23339" x="5075238" y="5991225"/>
          <p14:tracePt t="23396" x="5084763" y="5991225"/>
          <p14:tracePt t="23407" x="5092700" y="5991225"/>
          <p14:tracePt t="23609" x="5100638" y="5991225"/>
          <p14:tracePt t="23621" x="5108575" y="5991225"/>
          <p14:tracePt t="23632" x="5132388" y="5991225"/>
          <p14:tracePt t="23645" x="5172075" y="5991225"/>
          <p14:tracePt t="23655" x="5253038" y="5991225"/>
          <p14:tracePt t="23666" x="5397500" y="5999163"/>
          <p14:tracePt t="23678" x="5500688" y="6007100"/>
          <p14:tracePt t="23689" x="5573713" y="6007100"/>
          <p14:tracePt t="23699" x="5581650" y="6007100"/>
          <p14:tracePt t="23745" x="5573713" y="5999163"/>
          <p14:tracePt t="23778" x="5581650" y="5991225"/>
          <p14:tracePt t="23789" x="5589588" y="5991225"/>
          <p14:tracePt t="24037" x="5621338" y="5991225"/>
          <p14:tracePt t="24048" x="5668963" y="5991225"/>
          <p14:tracePt t="24059" x="5741988" y="5991225"/>
          <p14:tracePt t="24071" x="5821363" y="5991225"/>
          <p14:tracePt t="24082" x="5934075" y="5991225"/>
          <p14:tracePt t="24095" x="6005513" y="5991225"/>
          <p14:tracePt t="24105" x="6054725" y="5991225"/>
          <p14:tracePt t="24116" x="6086475" y="5991225"/>
          <p14:tracePt t="24128" x="6110288" y="5991225"/>
          <p14:tracePt t="24139" x="6126163" y="5991225"/>
          <p14:tracePt t="24205" x="6118225" y="5991225"/>
          <p14:tracePt t="24217" x="6110288" y="5991225"/>
          <p14:tracePt t="24228" x="6102350" y="5991225"/>
          <p14:tracePt t="24522" x="6110288" y="5991225"/>
          <p14:tracePt t="24566" x="6118225" y="5991225"/>
          <p14:tracePt t="24588" x="6110288" y="5991225"/>
          <p14:tracePt t="24610" x="6118225" y="5991225"/>
          <p14:tracePt t="24622" x="6126163" y="5991225"/>
          <p14:tracePt t="24645" x="6134100" y="5991225"/>
          <p14:tracePt t="24656" x="6149975" y="5991225"/>
          <p14:tracePt t="24667" x="6165850" y="5991225"/>
          <p14:tracePt t="24679" x="6175375" y="5991225"/>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72DB-9B4E-1145-A3CD-3E293C15543B}"/>
              </a:ext>
            </a:extLst>
          </p:cNvPr>
          <p:cNvSpPr>
            <a:spLocks noGrp="1"/>
          </p:cNvSpPr>
          <p:nvPr>
            <p:ph type="title"/>
          </p:nvPr>
        </p:nvSpPr>
        <p:spPr/>
        <p:txBody>
          <a:bodyPr/>
          <a:lstStyle/>
          <a:p>
            <a:r>
              <a:rPr lang="en-US" dirty="0"/>
              <a:t>The ANOVA F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4D0A60-1721-8143-8BBD-095FA016D555}"/>
                  </a:ext>
                </a:extLst>
              </p:cNvPr>
              <p:cNvSpPr>
                <a:spLocks noGrp="1"/>
              </p:cNvSpPr>
              <p:nvPr>
                <p:ph idx="1"/>
              </p:nvPr>
            </p:nvSpPr>
            <p:spPr/>
            <p:txBody>
              <a:bodyPr/>
              <a:lstStyle/>
              <a:p>
                <a:pPr marL="82550" indent="0">
                  <a:buNone/>
                </a:pPr>
                <a:r>
                  <a:rPr lang="en-US" dirty="0"/>
                  <a:t>Using the "sum of squares" terminology, the ANOVA F statistic is:</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𝐵</m:t>
                                  </m:r>
                                </m:sub>
                              </m:sSub>
                            </m:num>
                            <m:den>
                              <m:r>
                                <a:rPr lang="en-US" b="0" i="1" smtClean="0">
                                  <a:latin typeface="Cambria Math" panose="02040503050406030204" pitchFamily="18" charset="0"/>
                                </a:rPr>
                                <m:t>𝐼</m:t>
                              </m:r>
                              <m:r>
                                <a:rPr lang="en-US" b="0" i="1" smtClean="0">
                                  <a:latin typeface="Cambria Math" panose="02040503050406030204" pitchFamily="18" charset="0"/>
                                </a:rPr>
                                <m:t>−1</m:t>
                              </m:r>
                            </m:den>
                          </m:f>
                        </m:num>
                        <m:den>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𝑊</m:t>
                                  </m:r>
                                </m:sub>
                              </m:sSub>
                            </m:num>
                            <m:den>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−1)</m:t>
                              </m:r>
                            </m:den>
                          </m:f>
                        </m:den>
                      </m:f>
                    </m:oMath>
                  </m:oMathPara>
                </a14:m>
                <a:endParaRPr lang="en-US" dirty="0"/>
              </a:p>
              <a:p>
                <a:pPr marL="82550" indent="0">
                  <a:buNone/>
                </a:pPr>
                <a:endParaRPr lang="en-US" dirty="0"/>
              </a:p>
              <a:p>
                <a:pPr marL="82550" indent="0">
                  <a:buNone/>
                </a:pPr>
                <a:r>
                  <a:rPr lang="en-US" dirty="0"/>
                  <a:t>Notice that:</a:t>
                </a:r>
              </a:p>
              <a:p>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m:t>
                    </m:r>
                  </m:oMath>
                </a14:m>
                <a:r>
                  <a:rPr lang="en-US" dirty="0"/>
                  <a:t> is one less than the number of groups</a:t>
                </a:r>
              </a:p>
              <a:p>
                <a14:m>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𝐽</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is the total number of samples minus the number of groups</a:t>
                </a:r>
              </a:p>
            </p:txBody>
          </p:sp>
        </mc:Choice>
        <mc:Fallback xmlns="">
          <p:sp>
            <p:nvSpPr>
              <p:cNvPr id="3" name="Content Placeholder 2">
                <a:extLst>
                  <a:ext uri="{FF2B5EF4-FFF2-40B4-BE49-F238E27FC236}">
                    <a16:creationId xmlns:a16="http://schemas.microsoft.com/office/drawing/2014/main" id="{D64D0A60-1721-8143-8BBD-095FA016D555}"/>
                  </a:ext>
                </a:extLst>
              </p:cNvPr>
              <p:cNvSpPr>
                <a:spLocks noGrp="1" noRot="1" noChangeAspect="1" noMove="1" noResize="1" noEditPoints="1" noAdjustHandles="1" noChangeArrowheads="1" noChangeShapeType="1" noTextEdit="1"/>
              </p:cNvSpPr>
              <p:nvPr>
                <p:ph idx="1"/>
              </p:nvPr>
            </p:nvSpPr>
            <p:spPr>
              <a:blipFill>
                <a:blip r:embed="rId4"/>
                <a:stretch>
                  <a:fillRect r="-579"/>
                </a:stretch>
              </a:blipFill>
            </p:spPr>
            <p:txBody>
              <a:bodyPr/>
              <a:lstStyle/>
              <a:p>
                <a:r>
                  <a:rPr lang="en-US">
                    <a:noFill/>
                  </a:rPr>
                  <a:t> </a:t>
                </a:r>
              </a:p>
            </p:txBody>
          </p:sp>
        </mc:Fallback>
      </mc:AlternateContent>
    </p:spTree>
    <p:extLst>
      <p:ext uri="{BB962C8B-B14F-4D97-AF65-F5344CB8AC3E}">
        <p14:creationId xmlns:p14="http://schemas.microsoft.com/office/powerpoint/2010/main" val="1905042812"/>
      </p:ext>
    </p:extLst>
  </p:cSld>
  <p:clrMapOvr>
    <a:masterClrMapping/>
  </p:clrMapOvr>
  <mc:AlternateContent xmlns:mc="http://schemas.openxmlformats.org/markup-compatibility/2006" xmlns:p14="http://schemas.microsoft.com/office/powerpoint/2010/main">
    <mc:Choice Requires="p14">
      <p:transition spd="slow" p14:dur="2000" advTm="54500"/>
    </mc:Choice>
    <mc:Fallback xmlns="">
      <p:transition spd="slow" advTm="54500"/>
    </mc:Fallback>
  </mc:AlternateContent>
  <p:extLst>
    <p:ext uri="{3A86A75C-4F4B-4683-9AE1-C65F6400EC91}">
      <p14:laserTraceLst xmlns:p14="http://schemas.microsoft.com/office/powerpoint/2010/main">
        <p14:tracePtLst>
          <p14:tracePt t="9155" x="5973763" y="5854700"/>
          <p14:tracePt t="9164" x="5965825" y="5846763"/>
          <p14:tracePt t="9191" x="5965825" y="5830888"/>
          <p14:tracePt t="9198" x="5957888" y="5759450"/>
          <p14:tracePt t="9210" x="5942013" y="5686425"/>
          <p14:tracePt t="9220" x="5918200" y="5630863"/>
          <p14:tracePt t="9231" x="5886450" y="5541963"/>
          <p14:tracePt t="9243" x="5845175" y="5438775"/>
          <p14:tracePt t="9254" x="5797550" y="5326063"/>
          <p14:tracePt t="9265" x="5757863" y="5245100"/>
          <p14:tracePt t="9276" x="5710238" y="5118100"/>
          <p14:tracePt t="9288" x="5653088" y="4965700"/>
          <p14:tracePt t="9299" x="5589588" y="4787900"/>
          <p14:tracePt t="9311" x="5532438" y="4643438"/>
          <p14:tracePt t="9322" x="5453063" y="4435475"/>
          <p14:tracePt t="9332" x="5340350" y="4243388"/>
          <p14:tracePt t="9344" x="5245100" y="4090988"/>
          <p14:tracePt t="9355" x="5187950" y="4017963"/>
          <p14:tracePt t="9367" x="5148263" y="3954463"/>
          <p14:tracePt t="9378" x="5148263" y="3930650"/>
          <p14:tracePt t="9389" x="5156200" y="3914775"/>
          <p14:tracePt t="9400" x="5180013" y="3898900"/>
          <p14:tracePt t="9412" x="5237163" y="3898900"/>
          <p14:tracePt t="9423" x="5268913" y="3898900"/>
          <p14:tracePt t="9436" x="5276850" y="3898900"/>
          <p14:tracePt t="9513" x="5276850" y="3890963"/>
          <p14:tracePt t="9524" x="5276850" y="3873500"/>
          <p14:tracePt t="9535" x="5276850" y="3857625"/>
          <p14:tracePt t="9547" x="5268913" y="3849688"/>
          <p14:tracePt t="9558" x="5245100" y="3817938"/>
          <p14:tracePt t="9570" x="5227638" y="3802063"/>
          <p14:tracePt t="9581" x="5203825" y="3794125"/>
          <p14:tracePt t="9592" x="5187950" y="3778250"/>
          <p14:tracePt t="9613" x="5172075" y="3770313"/>
          <p14:tracePt t="9625" x="5164138" y="3762375"/>
          <p14:tracePt t="9637" x="5148263" y="3754438"/>
          <p14:tracePt t="9648" x="5132388" y="3729038"/>
          <p14:tracePt t="9659" x="5124450" y="3713163"/>
          <p14:tracePt t="9670" x="5124450" y="3697288"/>
          <p14:tracePt t="9682" x="5116513" y="3673475"/>
          <p14:tracePt t="9693" x="5108575" y="3665538"/>
          <p14:tracePt t="9704" x="5100638" y="3657600"/>
          <p14:tracePt t="9737" x="5100638" y="3649663"/>
          <p14:tracePt t="9749" x="5100638" y="3641725"/>
          <p14:tracePt t="9760" x="5100638" y="3633788"/>
          <p14:tracePt t="9772" x="5100638" y="3594100"/>
          <p14:tracePt t="9783" x="5084763" y="3552825"/>
          <p14:tracePt t="9794" x="5084763" y="3513138"/>
          <p14:tracePt t="9805" x="5084763" y="3489325"/>
          <p14:tracePt t="9816" x="5084763" y="3473450"/>
          <p14:tracePt t="9828" x="5084763" y="3457575"/>
          <p14:tracePt t="9839" x="5075238" y="3457575"/>
          <p14:tracePt t="9862" x="5075238" y="3449638"/>
          <p14:tracePt t="9906" x="5067300" y="3449638"/>
          <p14:tracePt t="9919" x="5051425" y="3441700"/>
          <p14:tracePt t="9929" x="5027613" y="3441700"/>
          <p14:tracePt t="9941" x="5011738" y="3441700"/>
          <p14:tracePt t="9950" x="5003800" y="3433763"/>
          <p14:tracePt t="9963" x="4995863" y="3433763"/>
          <p14:tracePt t="9975" x="4987925" y="3424238"/>
          <p14:tracePt t="9997" x="4987925" y="3416300"/>
          <p14:tracePt t="10367" x="4987925" y="3424238"/>
          <p14:tracePt t="10390" x="4995863" y="3424238"/>
          <p14:tracePt t="10402" x="4995863" y="3416300"/>
          <p14:tracePt t="10457" x="5011738" y="3424238"/>
          <p14:tracePt t="10470" x="5027613" y="3441700"/>
          <p14:tracePt t="10525" x="5019675" y="3441700"/>
          <p14:tracePt t="10537" x="5019675" y="3433763"/>
          <p14:tracePt t="10547" x="5011738" y="3433763"/>
          <p14:tracePt t="10592" x="4995863" y="3433763"/>
          <p14:tracePt t="10604" x="4979988" y="3433763"/>
          <p14:tracePt t="10615" x="4972050" y="3433763"/>
          <p14:tracePt t="10627" x="4956175" y="3433763"/>
          <p14:tracePt t="10638" x="4940300" y="3433763"/>
          <p14:tracePt t="10649" x="4922838" y="3433763"/>
          <p14:tracePt t="10672" x="4906963" y="3433763"/>
          <p14:tracePt t="10683" x="4883150" y="3424238"/>
          <p14:tracePt t="10694" x="4867275" y="3416300"/>
          <p14:tracePt t="10705" x="4851400" y="3408363"/>
          <p14:tracePt t="10717" x="4835525" y="3400425"/>
          <p14:tracePt t="10728" x="4835525" y="3392488"/>
          <p14:tracePt t="10739" x="4819650" y="3392488"/>
          <p14:tracePt t="10750" x="4811713" y="3384550"/>
          <p14:tracePt t="10762" x="4795838" y="3376613"/>
          <p14:tracePt t="10773" x="4787900" y="3368675"/>
          <p14:tracePt t="10786" x="4787900" y="3360738"/>
          <p14:tracePt t="10796" x="4779963" y="3352800"/>
          <p14:tracePt t="10807" x="4754563" y="3336925"/>
          <p14:tracePt t="10819" x="4730750" y="3313113"/>
          <p14:tracePt t="10829" x="4706938" y="3289300"/>
          <p14:tracePt t="10840" x="4699000" y="3271838"/>
          <p14:tracePt t="10853" x="4667250" y="3248025"/>
          <p14:tracePt t="10863" x="4651375" y="3232150"/>
          <p14:tracePt t="10874" x="4635500" y="3216275"/>
          <p14:tracePt t="10886" x="4635500" y="3208338"/>
          <p14:tracePt t="10897" x="4627563" y="3192463"/>
          <p14:tracePt t="10908" x="4610100" y="3176588"/>
          <p14:tracePt t="10920" x="4602163" y="3144838"/>
          <p14:tracePt t="10930" x="4586288" y="3111500"/>
          <p14:tracePt t="10942" x="4554538" y="3048000"/>
          <p14:tracePt t="10953" x="4522788" y="2984500"/>
          <p14:tracePt t="10964" x="4498975" y="2927350"/>
          <p14:tracePt t="10974" x="4491038" y="2895600"/>
          <p14:tracePt t="10987" x="4475163" y="2871788"/>
          <p14:tracePt t="10998" x="4475163" y="2855913"/>
          <p14:tracePt t="11009" x="4475163" y="2840038"/>
          <p14:tracePt t="11020" x="4475163" y="2832100"/>
          <p14:tracePt t="11042" x="4475163" y="2824163"/>
          <p14:tracePt t="11053" x="4483100" y="2806700"/>
          <p14:tracePt t="11066" x="4491038" y="2790825"/>
          <p14:tracePt t="11075" x="4498975" y="2774950"/>
          <p14:tracePt t="11088" x="4514850" y="2751138"/>
          <p14:tracePt t="11099" x="4522788" y="2743200"/>
          <p14:tracePt t="11110" x="4530725" y="2727325"/>
          <p14:tracePt t="11122" x="4554538" y="2711450"/>
          <p14:tracePt t="11133" x="4570413" y="2703513"/>
          <p14:tracePt t="11144" x="4578350" y="2695575"/>
          <p14:tracePt t="11155" x="4602163" y="2695575"/>
          <p14:tracePt t="11167" x="4635500" y="2695575"/>
          <p14:tracePt t="11176" x="4659313" y="2687638"/>
          <p14:tracePt t="11189" x="4691063" y="2687638"/>
          <p14:tracePt t="11200" x="4722813" y="2687638"/>
          <p14:tracePt t="11212" x="4754563" y="2687638"/>
          <p14:tracePt t="11223" x="4787900" y="2687638"/>
          <p14:tracePt t="11235" x="4827588" y="2687638"/>
          <p14:tracePt t="11244" x="4859338" y="2687638"/>
          <p14:tracePt t="11257" x="4891088" y="2687638"/>
          <p14:tracePt t="11270" x="4922838" y="2687638"/>
          <p14:tracePt t="11279" x="4932363" y="2687638"/>
          <p14:tracePt t="11289" x="4948238" y="2695575"/>
          <p14:tracePt t="11303" x="4964113" y="2695575"/>
          <p14:tracePt t="11313" x="4972050" y="2695575"/>
          <p14:tracePt t="11324" x="4979988" y="2695575"/>
          <p14:tracePt t="11334" x="4995863" y="2695575"/>
          <p14:tracePt t="11347" x="5011738" y="2695575"/>
          <p14:tracePt t="11370" x="5059363" y="2695575"/>
          <p14:tracePt t="11391" x="5092700" y="2711450"/>
          <p14:tracePt t="11403" x="5100638" y="2711450"/>
          <p14:tracePt t="11414" x="5100638" y="2719388"/>
          <p14:tracePt t="11425" x="5116513" y="2719388"/>
          <p14:tracePt t="11437" x="5140325" y="2735263"/>
          <p14:tracePt t="11448" x="5156200" y="2743200"/>
          <p14:tracePt t="11460" x="5172075" y="2743200"/>
          <p14:tracePt t="11470" x="5187950" y="2759075"/>
          <p14:tracePt t="11482" x="5203825" y="2774950"/>
          <p14:tracePt t="11493" x="5211763" y="2782888"/>
          <p14:tracePt t="11504" x="5227638" y="2798763"/>
          <p14:tracePt t="11515" x="5237163" y="2814638"/>
          <p14:tracePt t="11527" x="5253038" y="2840038"/>
          <p14:tracePt t="11539" x="5268913" y="2863850"/>
          <p14:tracePt t="11549" x="5284788" y="2879725"/>
          <p14:tracePt t="11560" x="5292725" y="2903538"/>
          <p14:tracePt t="11572" x="5300663" y="2919413"/>
          <p14:tracePt t="11583" x="5300663" y="2927350"/>
          <p14:tracePt t="11594" x="5300663" y="2943225"/>
          <p14:tracePt t="11605" x="5308600" y="2959100"/>
          <p14:tracePt t="11617" x="5308600" y="2976563"/>
          <p14:tracePt t="11628" x="5300663" y="2992438"/>
          <p14:tracePt t="11639" x="5300663" y="3000375"/>
          <p14:tracePt t="11650" x="5300663" y="3016250"/>
          <p14:tracePt t="11662" x="5292725" y="3048000"/>
          <p14:tracePt t="11673" x="5284788" y="3087688"/>
          <p14:tracePt t="11684" x="5284788" y="3111500"/>
          <p14:tracePt t="11695" x="5268913" y="3136900"/>
          <p14:tracePt t="11707" x="5253038" y="3144838"/>
          <p14:tracePt t="11719" x="5237163" y="3160713"/>
          <p14:tracePt t="11729" x="5203825" y="3176588"/>
          <p14:tracePt t="11740" x="5172075" y="3184525"/>
          <p14:tracePt t="11753" x="5140325" y="3192463"/>
          <p14:tracePt t="11763" x="5100638" y="3200400"/>
          <p14:tracePt t="11774" x="5067300" y="3216275"/>
          <p14:tracePt t="11786" x="5027613" y="3232150"/>
          <p14:tracePt t="11797" x="4987925" y="3248025"/>
          <p14:tracePt t="11808" x="4956175" y="3271838"/>
          <p14:tracePt t="11820" x="4922838" y="3289300"/>
          <p14:tracePt t="11830" x="4883150" y="3305175"/>
          <p14:tracePt t="11842" x="4843463" y="3321050"/>
          <p14:tracePt t="11853" x="4811713" y="3321050"/>
          <p14:tracePt t="11864" x="4795838" y="3321050"/>
          <p14:tracePt t="11875" x="4787900" y="3313113"/>
          <p14:tracePt t="11887" x="4762500" y="3313113"/>
          <p14:tracePt t="11897" x="4746625" y="3305175"/>
          <p14:tracePt t="11909" x="4746625" y="3297238"/>
          <p14:tracePt t="11921" x="4738688" y="3297238"/>
          <p14:tracePt t="11932" x="4738688" y="3289300"/>
          <p14:tracePt t="11943" x="4722813" y="3281363"/>
          <p14:tracePt t="11954" x="4706938" y="3281363"/>
          <p14:tracePt t="11965" x="4675188" y="3271838"/>
          <p14:tracePt t="11977" x="4627563" y="3255963"/>
          <p14:tracePt t="11988" x="4610100" y="3248025"/>
          <p14:tracePt t="11999" x="4602163" y="3240088"/>
          <p14:tracePt t="12010" x="4594225" y="3240088"/>
          <p14:tracePt t="12043" x="4602163" y="3240088"/>
          <p14:tracePt t="12123" x="4610100" y="3240088"/>
          <p14:tracePt t="12348" x="4619625" y="3248025"/>
          <p14:tracePt t="12359" x="4659313" y="3271838"/>
          <p14:tracePt t="12370" x="4722813" y="3313113"/>
          <p14:tracePt t="12382" x="4803775" y="3344863"/>
          <p14:tracePt t="12393" x="4835525" y="3360738"/>
          <p14:tracePt t="12404" x="4883150" y="3368675"/>
          <p14:tracePt t="12416" x="4940300" y="3384550"/>
          <p14:tracePt t="12427" x="5003800" y="3408363"/>
          <p14:tracePt t="12438" x="5027613" y="3408363"/>
          <p14:tracePt t="12450" x="5043488" y="3408363"/>
          <p14:tracePt t="12460" x="5059363" y="3400425"/>
          <p14:tracePt t="12472" x="5092700" y="3368675"/>
          <p14:tracePt t="12483" x="5100638" y="3352800"/>
          <p14:tracePt t="12494" x="5116513" y="3321050"/>
          <p14:tracePt t="12505" x="5132388" y="3289300"/>
          <p14:tracePt t="12517" x="5148263" y="3263900"/>
          <p14:tracePt t="12528" x="5164138" y="3248025"/>
          <p14:tracePt t="12539" x="5180013" y="3232150"/>
          <p14:tracePt t="12550" x="5187950" y="3224213"/>
          <p14:tracePt t="12562" x="5187950" y="3208338"/>
          <p14:tracePt t="12573" x="5187950" y="3200400"/>
          <p14:tracePt t="12584" x="5187950" y="3184525"/>
          <p14:tracePt t="12596" x="5187950" y="3176588"/>
          <p14:tracePt t="12606" x="5187950" y="3144838"/>
          <p14:tracePt t="12620" x="5203825" y="3128963"/>
          <p14:tracePt t="12630" x="5237163" y="3095625"/>
          <p14:tracePt t="12640" x="5260975" y="3079750"/>
          <p14:tracePt t="12653" x="5276850" y="3063875"/>
          <p14:tracePt t="12663" x="5284788" y="3063875"/>
          <p14:tracePt t="12685" x="5284788" y="3071813"/>
          <p14:tracePt t="12697" x="5284788" y="3087688"/>
          <p14:tracePt t="12708" x="5284788" y="3095625"/>
          <p14:tracePt t="12720" x="5284788" y="3103563"/>
          <p14:tracePt t="12731" x="5284788" y="3119438"/>
          <p14:tracePt t="12742" x="5284788" y="3128963"/>
          <p14:tracePt t="12753" x="5276850" y="3144838"/>
          <p14:tracePt t="12764" x="5268913" y="3160713"/>
          <p14:tracePt t="12775" x="5268913" y="3184525"/>
          <p14:tracePt t="12787" x="5253038" y="3208338"/>
          <p14:tracePt t="12798" x="5245100" y="3232150"/>
          <p14:tracePt t="12809" x="5237163" y="3248025"/>
          <p14:tracePt t="12820" x="5237163" y="3271838"/>
          <p14:tracePt t="12854" x="5227638" y="3281363"/>
          <p14:tracePt t="12945" x="5227638" y="3297238"/>
          <p14:tracePt t="12955" x="5227638" y="3313113"/>
          <p14:tracePt t="12967" x="5227638" y="3328988"/>
          <p14:tracePt t="12978" x="5237163" y="3344863"/>
          <p14:tracePt t="12989" x="5237163" y="3360738"/>
          <p14:tracePt t="13000" x="5237163" y="3368675"/>
          <p14:tracePt t="13012" x="5245100" y="3384550"/>
          <p14:tracePt t="13034" x="5245100" y="3392488"/>
          <p14:tracePt t="13112" x="5253038" y="3392488"/>
          <p14:tracePt t="13122" x="5260975" y="3400425"/>
          <p14:tracePt t="13135" x="5268913" y="3400425"/>
          <p14:tracePt t="13158" x="5276850" y="3400425"/>
          <p14:tracePt t="13237" x="5284788" y="3400425"/>
          <p14:tracePt t="13259" x="5300663" y="3400425"/>
          <p14:tracePt t="13270" x="5316538" y="3400425"/>
          <p14:tracePt t="13282" x="5332413" y="3400425"/>
          <p14:tracePt t="13293" x="5364163" y="3400425"/>
          <p14:tracePt t="13304" x="5413375" y="3400425"/>
          <p14:tracePt t="13315" x="5429250" y="3400425"/>
          <p14:tracePt t="13326" x="5437188" y="3400425"/>
          <p14:tracePt t="13337" x="5461000" y="3400425"/>
          <p14:tracePt t="13349" x="5500688" y="3392488"/>
          <p14:tracePt t="13360" x="5549900" y="3392488"/>
          <p14:tracePt t="13372" x="5589588" y="3400425"/>
          <p14:tracePt t="13383" x="5621338" y="3400425"/>
          <p14:tracePt t="13574" x="5629275" y="3400425"/>
          <p14:tracePt t="13956" x="5621338" y="3384550"/>
          <p14:tracePt t="13968" x="5613400" y="3384550"/>
          <p14:tracePt t="13979" x="5613400" y="3376613"/>
          <p14:tracePt t="14002" x="5621338" y="3384550"/>
          <p14:tracePt t="14013" x="5653088" y="3392488"/>
          <p14:tracePt t="14024" x="5684838" y="3400425"/>
          <p14:tracePt t="14037" x="5710238" y="3400425"/>
          <p14:tracePt t="14045" x="5726113" y="3400425"/>
          <p14:tracePt t="14069" x="5749925" y="3400425"/>
          <p14:tracePt t="14080" x="5773738" y="3400425"/>
          <p14:tracePt t="14092" x="5789613" y="3400425"/>
          <p14:tracePt t="14103" x="5813425" y="3400425"/>
          <p14:tracePt t="14114" x="5829300" y="3400425"/>
          <p14:tracePt t="14125" x="5845175" y="3400425"/>
          <p14:tracePt t="14137" x="5862638" y="3400425"/>
          <p14:tracePt t="14147" x="5918200" y="3392488"/>
          <p14:tracePt t="14159" x="5981700" y="3384550"/>
          <p14:tracePt t="14170" x="6005513" y="3384550"/>
          <p14:tracePt t="14182" x="6038850" y="3384550"/>
          <p14:tracePt t="14193" x="6086475" y="3376613"/>
          <p14:tracePt t="14204" x="6149975" y="3376613"/>
          <p14:tracePt t="14215" x="6175375" y="3376613"/>
          <p14:tracePt t="14227" x="6191250" y="3376613"/>
          <p14:tracePt t="14238" x="6207125" y="3376613"/>
          <p14:tracePt t="14248" x="6215063" y="3368675"/>
          <p14:tracePt t="14272" x="6223000" y="3368675"/>
          <p14:tracePt t="14283" x="6230938" y="3368675"/>
          <p14:tracePt t="14294" x="6246813" y="3360738"/>
          <p14:tracePt t="14305" x="6262688" y="3360738"/>
          <p14:tracePt t="14317" x="6278563" y="3360738"/>
          <p14:tracePt t="14328" x="6302375" y="3360738"/>
          <p14:tracePt t="14337" x="6343650" y="3360738"/>
          <p14:tracePt t="14350" x="6383338" y="3360738"/>
          <p14:tracePt t="14362" x="6470650" y="3360738"/>
          <p14:tracePt t="14373" x="6615113" y="3360738"/>
          <p14:tracePt t="14384" x="6735763" y="3368675"/>
          <p14:tracePt t="14396" x="6808788" y="3376613"/>
          <p14:tracePt t="14407" x="6896100" y="3384550"/>
          <p14:tracePt t="14419" x="6977063" y="3384550"/>
          <p14:tracePt t="14429" x="7016750" y="3384550"/>
          <p14:tracePt t="14440" x="7032625" y="3376613"/>
          <p14:tracePt t="14453" x="7056438" y="3376613"/>
          <p14:tracePt t="14463" x="7064375" y="3376613"/>
          <p14:tracePt t="14474" x="7088188" y="3376613"/>
          <p14:tracePt t="14486" x="7113588" y="3376613"/>
          <p14:tracePt t="14497" x="7153275" y="3376613"/>
          <p14:tracePt t="14508" x="7169150" y="3384550"/>
          <p14:tracePt t="14520" x="7192963" y="3384550"/>
          <p14:tracePt t="14531" x="7200900" y="3384550"/>
          <p14:tracePt t="14542" x="7224713" y="3384550"/>
          <p14:tracePt t="14553" x="7232650" y="3384550"/>
          <p14:tracePt t="14587" x="7240588" y="3384550"/>
          <p14:tracePt t="14609" x="7240588" y="3376613"/>
          <p14:tracePt t="14632" x="7240588" y="3368675"/>
          <p14:tracePt t="19333" x="7240588" y="3376613"/>
          <p14:tracePt t="19346" x="7240588" y="3384550"/>
          <p14:tracePt t="19357" x="7248525" y="3408363"/>
          <p14:tracePt t="19367" x="7248525" y="3433763"/>
          <p14:tracePt t="19381" x="7248525" y="3465513"/>
          <p14:tracePt t="19389" x="7248525" y="3497263"/>
          <p14:tracePt t="19403" x="7240588" y="3529013"/>
          <p14:tracePt t="19413" x="7216775" y="3560763"/>
          <p14:tracePt t="19424" x="7192963" y="3602038"/>
          <p14:tracePt t="19437" x="7177088" y="3633788"/>
          <p14:tracePt t="19447" x="7145338" y="3657600"/>
          <p14:tracePt t="19458" x="7104063" y="3681413"/>
          <p14:tracePt t="19470" x="7032625" y="3705225"/>
          <p14:tracePt t="19481" x="6977063" y="3721100"/>
          <p14:tracePt t="19492" x="6888163" y="3738563"/>
          <p14:tracePt t="19503" x="6808788" y="3746500"/>
          <p14:tracePt t="19515" x="6727825" y="3754438"/>
          <p14:tracePt t="19525" x="6664325" y="3746500"/>
          <p14:tracePt t="19537" x="6575425" y="3738563"/>
          <p14:tracePt t="19548" x="6478588" y="3721100"/>
          <p14:tracePt t="19559" x="6351588" y="3705225"/>
          <p14:tracePt t="19570" x="6230938" y="3681413"/>
          <p14:tracePt t="19582" x="6054725" y="3657600"/>
          <p14:tracePt t="19593" x="5894388" y="3633788"/>
          <p14:tracePt t="19604" x="5741988" y="3625850"/>
          <p14:tracePt t="19616" x="5645150" y="3625850"/>
          <p14:tracePt t="19627" x="5540375" y="3625850"/>
          <p14:tracePt t="19638" x="5476875" y="3625850"/>
          <p14:tracePt t="19650" x="5453063" y="3633788"/>
          <p14:tracePt t="19660" x="5437188" y="3633788"/>
          <p14:tracePt t="19672" x="5405438" y="3641725"/>
          <p14:tracePt t="19683" x="5372100" y="3657600"/>
          <p14:tracePt t="19694" x="5332413" y="3673475"/>
          <p14:tracePt t="19705" x="5324475" y="3673475"/>
          <p14:tracePt t="19717" x="5316538" y="3689350"/>
          <p14:tracePt t="19728" x="5300663" y="3705225"/>
          <p14:tracePt t="19739" x="5292725" y="3721100"/>
          <p14:tracePt t="19750" x="5300663" y="3729038"/>
          <p14:tracePt t="19762" x="5300663" y="3762375"/>
          <p14:tracePt t="19773" x="5284788" y="3778250"/>
          <p14:tracePt t="19785" x="5260975" y="3802063"/>
          <p14:tracePt t="19796" x="5211763" y="3810000"/>
          <p14:tracePt t="19807" x="5148263" y="3825875"/>
          <p14:tracePt t="19818" x="5100638" y="3841750"/>
          <p14:tracePt t="19830" x="5059363" y="3841750"/>
          <p14:tracePt t="19841" x="5059363" y="3849688"/>
          <p14:tracePt t="19853" x="5051425" y="3849688"/>
          <p14:tracePt t="19875" x="5051425" y="3857625"/>
          <p14:tracePt t="19897" x="5059363" y="3865563"/>
          <p14:tracePt t="19942" x="5051425" y="3865563"/>
          <p14:tracePt t="19953" x="5043488" y="3865563"/>
          <p14:tracePt t="19964" x="5035550" y="3865563"/>
          <p14:tracePt t="19975" x="5019675" y="3865563"/>
          <p14:tracePt t="19987" x="5003800" y="3873500"/>
          <p14:tracePt t="19998" x="4972050" y="3873500"/>
          <p14:tracePt t="20009" x="4940300" y="3873500"/>
          <p14:tracePt t="20020" x="4891088" y="3873500"/>
          <p14:tracePt t="20032" x="4835525" y="3865563"/>
          <p14:tracePt t="20043" x="4746625" y="3841750"/>
          <p14:tracePt t="20054" x="4619625" y="3786188"/>
          <p14:tracePt t="20065" x="4522788" y="3746500"/>
          <p14:tracePt t="20076" x="4425950" y="3689350"/>
          <p14:tracePt t="20087" x="4354513" y="3633788"/>
          <p14:tracePt t="20099" x="4314825" y="3602038"/>
          <p14:tracePt t="20110" x="4297363" y="3586163"/>
          <p14:tracePt t="20122" x="4289425" y="3560763"/>
          <p14:tracePt t="20133" x="4289425" y="3544888"/>
          <p14:tracePt t="20144" x="4297363" y="3529013"/>
          <p14:tracePt t="20155" x="4297363" y="3513138"/>
          <p14:tracePt t="20167" x="4297363" y="3497263"/>
          <p14:tracePt t="20178" x="4297363" y="3481388"/>
          <p14:tracePt t="20187" x="4306888" y="3465513"/>
          <p14:tracePt t="20201" x="4314825" y="3457575"/>
          <p14:tracePt t="20211" x="4322763" y="3449638"/>
          <p14:tracePt t="20223" x="4346575" y="3433763"/>
          <p14:tracePt t="20234" x="4394200" y="3408363"/>
          <p14:tracePt t="20246" x="4449763" y="3408363"/>
          <p14:tracePt t="20257" x="4530725" y="3400425"/>
          <p14:tracePt t="20268" x="4594225" y="3400425"/>
          <p14:tracePt t="20279" x="4643438" y="3400425"/>
          <p14:tracePt t="20289" x="4683125" y="3408363"/>
          <p14:tracePt t="20303" x="4746625" y="3416300"/>
          <p14:tracePt t="20313" x="4787900" y="3441700"/>
          <p14:tracePt t="20324" x="4811713" y="3449638"/>
          <p14:tracePt t="20336" x="4827588" y="3457575"/>
          <p14:tracePt t="20346" x="4835525" y="3465513"/>
          <p14:tracePt t="20358" x="4843463" y="3473450"/>
          <p14:tracePt t="20369" x="4851400" y="3489325"/>
          <p14:tracePt t="20381" x="4867275" y="3497263"/>
          <p14:tracePt t="20390" x="4883150" y="3497263"/>
          <p14:tracePt t="20403" x="4906963" y="3513138"/>
          <p14:tracePt t="20414" x="4922838" y="3521075"/>
          <p14:tracePt t="20425" x="4922838" y="3529013"/>
          <p14:tracePt t="20437" x="4922838" y="3536950"/>
          <p14:tracePt t="20448" x="4922838" y="3544888"/>
          <p14:tracePt t="20482" x="4932363" y="3544888"/>
          <p14:tracePt t="20504" x="4932363" y="3552825"/>
          <p14:tracePt t="20549" x="4940300" y="3552825"/>
          <p14:tracePt t="20583" x="4948238" y="3552825"/>
          <p14:tracePt t="20594" x="4956175" y="3552825"/>
          <p14:tracePt t="20604" x="4972050" y="3552825"/>
          <p14:tracePt t="20617" x="5003800" y="3552825"/>
          <p14:tracePt t="20628" x="5059363" y="3544888"/>
          <p14:tracePt t="20639" x="5124450" y="3544888"/>
          <p14:tracePt t="20650" x="5253038" y="3536950"/>
          <p14:tracePt t="20662" x="5413375" y="3529013"/>
          <p14:tracePt t="20673" x="5565775" y="3521075"/>
          <p14:tracePt t="20684" x="5718175" y="3521075"/>
          <p14:tracePt t="20695" x="5870575" y="3521075"/>
          <p14:tracePt t="20707" x="6126163" y="3536950"/>
          <p14:tracePt t="20720" x="6399213" y="3552825"/>
          <p14:tracePt t="20729" x="6575425" y="3560763"/>
          <p14:tracePt t="20740" x="6800850" y="3576638"/>
          <p14:tracePt t="20753" x="6919913" y="3586163"/>
          <p14:tracePt t="20763" x="6969125" y="3594100"/>
          <p14:tracePt t="20774" x="6977063" y="3594100"/>
          <p14:tracePt t="20787" x="6985000" y="3594100"/>
          <p14:tracePt t="20808" x="6992938" y="3594100"/>
          <p14:tracePt t="20831" x="7040563" y="3594100"/>
          <p14:tracePt t="20842" x="7185025" y="3602038"/>
          <p14:tracePt t="20853" x="7377113" y="3625850"/>
          <p14:tracePt t="20865" x="7481888" y="3633788"/>
          <p14:tracePt t="20875" x="7577138" y="3649663"/>
          <p14:tracePt t="20887" x="7626350" y="3657600"/>
          <p14:tracePt t="20898" x="7658100" y="3657600"/>
          <p14:tracePt t="20908" x="7689850" y="3657600"/>
          <p14:tracePt t="20920" x="7713663" y="3657600"/>
          <p14:tracePt t="20932" x="7729538" y="3657600"/>
          <p14:tracePt t="20943" x="7729538" y="3649663"/>
          <p14:tracePt t="20954" x="7747000" y="3649663"/>
          <p14:tracePt t="20965" x="7778750" y="3641725"/>
          <p14:tracePt t="20977" x="7818438" y="3633788"/>
          <p14:tracePt t="20988" x="7842250" y="3633788"/>
          <p14:tracePt t="21000" x="7850188" y="3633788"/>
          <p14:tracePt t="21044" x="7858125" y="3633788"/>
          <p14:tracePt t="21067" x="7866063" y="3625850"/>
          <p14:tracePt t="21089" x="7866063" y="3617913"/>
          <p14:tracePt t="21110" x="7866063" y="3609975"/>
          <p14:tracePt t="21134" x="7866063" y="3602038"/>
          <p14:tracePt t="21157" x="7866063" y="3594100"/>
          <p14:tracePt t="21168" x="7866063" y="3586163"/>
          <p14:tracePt t="21179" x="7874000" y="3586163"/>
          <p14:tracePt t="29323" x="7889875" y="3594100"/>
          <p14:tracePt t="29339" x="7954963" y="3689350"/>
          <p14:tracePt t="29358" x="7970838" y="3754438"/>
          <p14:tracePt t="29374" x="7962900" y="3762375"/>
          <p14:tracePt t="29381" x="7915275" y="3802063"/>
          <p14:tracePt t="29392" x="7778750" y="3849688"/>
          <p14:tracePt t="29403" x="7594600" y="3873500"/>
          <p14:tracePt t="29415" x="7240588" y="3914775"/>
          <p14:tracePt t="29425" x="7008813" y="3946525"/>
          <p14:tracePt t="29437" x="6664325" y="3970338"/>
          <p14:tracePt t="29447" x="6294438" y="4002088"/>
          <p14:tracePt t="29459" x="6054725" y="4033838"/>
          <p14:tracePt t="29470" x="5700713" y="4075113"/>
          <p14:tracePt t="29482" x="5445125" y="4106863"/>
          <p14:tracePt t="29493" x="5324475" y="4130675"/>
          <p14:tracePt t="29504" x="5187950" y="4162425"/>
          <p14:tracePt t="29516" x="5140325" y="4186238"/>
          <p14:tracePt t="29527" x="5075238" y="4219575"/>
          <p14:tracePt t="29538" x="5019675" y="4275138"/>
          <p14:tracePt t="29550" x="4972050" y="4314825"/>
          <p14:tracePt t="29560" x="4859338" y="4387850"/>
          <p14:tracePt t="29572" x="4803775" y="4419600"/>
          <p14:tracePt t="29583" x="4746625" y="4435475"/>
          <p14:tracePt t="29596" x="4714875" y="4435475"/>
          <p14:tracePt t="29639" x="4706938" y="4427538"/>
          <p14:tracePt t="29650" x="4706938" y="4435475"/>
          <p14:tracePt t="29662" x="4699000" y="4435475"/>
          <p14:tracePt t="29673" x="4699000" y="4451350"/>
          <p14:tracePt t="29685" x="4699000" y="4475163"/>
          <p14:tracePt t="29695" x="4699000" y="4483100"/>
          <p14:tracePt t="29707" x="4706938" y="4500563"/>
          <p14:tracePt t="29720" x="4714875" y="4500563"/>
          <p14:tracePt t="29730" x="4714875" y="4508500"/>
          <p14:tracePt t="29741" x="4730750" y="4500563"/>
          <p14:tracePt t="29753" x="4746625" y="4500563"/>
          <p14:tracePt t="29763" x="4787900" y="4475163"/>
          <p14:tracePt t="29775" x="4835525" y="4451350"/>
          <p14:tracePt t="29787" x="4875213" y="4427538"/>
          <p14:tracePt t="29797" x="4906963" y="4395788"/>
          <p14:tracePt t="29808" x="4956175" y="4356100"/>
          <p14:tracePt t="29820" x="4987925" y="4306888"/>
          <p14:tracePt t="29830" x="5011738" y="4275138"/>
          <p14:tracePt t="29842" x="5027613" y="4259263"/>
          <p14:tracePt t="29853" x="5051425" y="4235450"/>
          <p14:tracePt t="29865" x="5075238" y="4219575"/>
          <p14:tracePt t="29876" x="5100638" y="4211638"/>
          <p14:tracePt t="29887" x="5116513" y="4203700"/>
          <p14:tracePt t="29898" x="5140325" y="4195763"/>
          <p14:tracePt t="29909" x="5164138" y="4186238"/>
          <p14:tracePt t="29921" x="5195888" y="4178300"/>
          <p14:tracePt t="29932" x="5211763" y="4178300"/>
          <p14:tracePt t="29954" x="5211763" y="4170363"/>
          <p14:tracePt t="29965" x="5219700" y="4170363"/>
          <p14:tracePt t="29977" x="5219700" y="4162425"/>
          <p14:tracePt t="29999" x="5219700" y="4154488"/>
          <p14:tracePt t="30033" x="5219700" y="4146550"/>
          <p14:tracePt t="30045" x="5211763" y="4146550"/>
          <p14:tracePt t="30168" x="5211763" y="4138613"/>
          <p14:tracePt t="30190" x="5227638" y="4138613"/>
          <p14:tracePt t="30202" x="5237163" y="4138613"/>
          <p14:tracePt t="30213" x="5268913" y="4130675"/>
          <p14:tracePt t="30222" x="5316538" y="4130675"/>
          <p14:tracePt t="30237" x="5348288" y="4130675"/>
          <p14:tracePt t="30247" x="5364163" y="4130675"/>
          <p14:tracePt t="30258" x="5372100" y="4130675"/>
          <p14:tracePt t="30270" x="5380038" y="4130675"/>
          <p14:tracePt t="30292" x="5380038" y="4122738"/>
          <p14:tracePt t="30313" x="5387975" y="4122738"/>
          <p14:tracePt t="30325" x="5397500" y="4122738"/>
          <p14:tracePt t="30337" x="5405438" y="4122738"/>
          <p14:tracePt t="30348" x="5413375" y="4122738"/>
          <p14:tracePt t="30562" x="5429250" y="4122738"/>
          <p14:tracePt t="30573" x="5484813" y="4122738"/>
          <p14:tracePt t="30584" x="5589588" y="4114800"/>
          <p14:tracePt t="30595" x="5741988" y="4098925"/>
          <p14:tracePt t="30607" x="6046788" y="4083050"/>
          <p14:tracePt t="30618" x="6415088" y="4075113"/>
          <p14:tracePt t="30630" x="6656388" y="4090988"/>
          <p14:tracePt t="30640" x="6719888" y="4106863"/>
          <p14:tracePt t="30653" x="6735763" y="4106863"/>
          <p14:tracePt t="30663" x="6735763" y="4114800"/>
          <p14:tracePt t="30674" x="6711950" y="4114800"/>
          <p14:tracePt t="30687" x="6688138" y="4114800"/>
          <p14:tracePt t="30697" x="6656388" y="4114800"/>
          <p14:tracePt t="30708" x="6623050" y="4106863"/>
          <p14:tracePt t="30720" x="6615113" y="4106863"/>
          <p14:tracePt t="30753" x="6623050" y="4106863"/>
          <p14:tracePt t="30765" x="6638925" y="4106863"/>
          <p14:tracePt t="30775" x="6648450" y="4106863"/>
          <p14:tracePt t="30832" x="6656388" y="4106863"/>
          <p14:tracePt t="30841" x="6664325" y="4106863"/>
          <p14:tracePt t="30854" x="6680200" y="4106863"/>
          <p14:tracePt t="30865" x="6704013" y="4114800"/>
          <p14:tracePt t="30877" x="6791325" y="4114800"/>
          <p14:tracePt t="30888" x="6943725" y="4114800"/>
          <p14:tracePt t="30900" x="7192963" y="4114800"/>
          <p14:tracePt t="30910" x="7369175" y="4114800"/>
          <p14:tracePt t="30921" x="7594600" y="4114800"/>
          <p14:tracePt t="30933" x="7729538" y="4106863"/>
          <p14:tracePt t="30943" x="7818438" y="4106863"/>
          <p14:tracePt t="30955" x="7866063" y="4106863"/>
          <p14:tracePt t="30967" x="7907338" y="4098925"/>
          <p14:tracePt t="30978" x="7931150" y="4090988"/>
          <p14:tracePt t="30989" x="7954963" y="4083050"/>
          <p14:tracePt t="31012" x="7978775" y="4075113"/>
          <p14:tracePt t="31023" x="7994650" y="4075113"/>
          <p14:tracePt t="31034" x="8010525" y="4067175"/>
          <p14:tracePt t="31045" x="8018463" y="4067175"/>
          <p14:tracePt t="31057" x="8026400" y="4059238"/>
          <p14:tracePt t="31068" x="8026400" y="4051300"/>
          <p14:tracePt t="31080" x="8026400" y="4043363"/>
          <p14:tracePt t="31090" x="8026400" y="4033838"/>
          <p14:tracePt t="31113" x="8026400" y="4025900"/>
          <p14:tracePt t="31124" x="8018463" y="4025900"/>
          <p14:tracePt t="31137" x="8010525" y="4017963"/>
          <p14:tracePt t="31145" x="8002588" y="4010025"/>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BD6-DD0E-A343-929E-FD3C44A22B8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8989F91-7840-8C42-B482-5C094DEEB4D2}"/>
              </a:ext>
            </a:extLst>
          </p:cNvPr>
          <p:cNvSpPr>
            <a:spLocks noGrp="1"/>
          </p:cNvSpPr>
          <p:nvPr>
            <p:ph idx="1"/>
          </p:nvPr>
        </p:nvSpPr>
        <p:spPr/>
        <p:txBody>
          <a:bodyPr/>
          <a:lstStyle/>
          <a:p>
            <a:pPr marL="82550" indent="0">
              <a:buNone/>
            </a:pPr>
            <a:r>
              <a:rPr lang="en-US" dirty="0"/>
              <a:t>Contexts for ANOVA</a:t>
            </a:r>
          </a:p>
          <a:p>
            <a:pPr marL="82550" indent="0">
              <a:buNone/>
            </a:pPr>
            <a:endParaRPr lang="en-US" dirty="0"/>
          </a:p>
          <a:p>
            <a:pPr marL="82550" indent="0">
              <a:buNone/>
            </a:pPr>
            <a:r>
              <a:rPr lang="en-US" dirty="0"/>
              <a:t>Data management</a:t>
            </a:r>
          </a:p>
          <a:p>
            <a:pPr marL="82550" indent="0">
              <a:buNone/>
            </a:pPr>
            <a:endParaRPr lang="en-US" dirty="0"/>
          </a:p>
          <a:p>
            <a:pPr marL="82550" indent="0">
              <a:buNone/>
            </a:pPr>
            <a:r>
              <a:rPr lang="en-US" dirty="0"/>
              <a:t>Model formulation and sums of squares</a:t>
            </a:r>
          </a:p>
          <a:p>
            <a:pPr marL="82550" indent="0">
              <a:buNone/>
            </a:pPr>
            <a:endParaRPr lang="en-US" dirty="0"/>
          </a:p>
          <a:p>
            <a:pPr marL="82550" indent="0">
              <a:buNone/>
            </a:pPr>
            <a:r>
              <a:rPr lang="en-US" dirty="0"/>
              <a:t>The ANOVA F test</a:t>
            </a:r>
          </a:p>
          <a:p>
            <a:pPr marL="82550" indent="0">
              <a:buNone/>
            </a:pPr>
            <a:endParaRPr lang="en-US" dirty="0"/>
          </a:p>
          <a:p>
            <a:pPr marL="82550" indent="0">
              <a:buNone/>
            </a:pPr>
            <a:r>
              <a:rPr lang="en-US" dirty="0"/>
              <a:t>Post-hoc tests</a:t>
            </a:r>
          </a:p>
        </p:txBody>
      </p:sp>
    </p:spTree>
    <p:extLst>
      <p:ext uri="{BB962C8B-B14F-4D97-AF65-F5344CB8AC3E}">
        <p14:creationId xmlns:p14="http://schemas.microsoft.com/office/powerpoint/2010/main" val="2044320005"/>
      </p:ext>
    </p:extLst>
  </p:cSld>
  <p:clrMapOvr>
    <a:masterClrMapping/>
  </p:clrMapOvr>
  <mc:AlternateContent xmlns:mc="http://schemas.openxmlformats.org/markup-compatibility/2006" xmlns:p14="http://schemas.microsoft.com/office/powerpoint/2010/main">
    <mc:Choice Requires="p14">
      <p:transition spd="slow" p14:dur="2000" advTm="22333"/>
    </mc:Choice>
    <mc:Fallback xmlns="">
      <p:transition spd="slow" advTm="2233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57B6-9303-2E4F-AAB1-E2A070B58208}"/>
              </a:ext>
            </a:extLst>
          </p:cNvPr>
          <p:cNvSpPr>
            <a:spLocks noGrp="1"/>
          </p:cNvSpPr>
          <p:nvPr>
            <p:ph type="title"/>
          </p:nvPr>
        </p:nvSpPr>
        <p:spPr/>
        <p:txBody>
          <a:bodyPr/>
          <a:lstStyle/>
          <a:p>
            <a:r>
              <a:rPr lang="en-US" dirty="0"/>
              <a:t>The ANOVA null hypothesis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75DAF6-665F-0148-826C-35C484F6BBA7}"/>
                  </a:ext>
                </a:extLst>
              </p:cNvPr>
              <p:cNvSpPr>
                <a:spLocks noGrp="1"/>
              </p:cNvSpPr>
              <p:nvPr>
                <p:ph idx="1"/>
              </p:nvPr>
            </p:nvSpPr>
            <p:spPr/>
            <p:txBody>
              <a:bodyPr/>
              <a:lstStyle/>
              <a:p>
                <a:pPr marL="82550" indent="0">
                  <a:buNone/>
                </a:pPr>
                <a:r>
                  <a:rPr lang="en-US" dirty="0"/>
                  <a:t>The previous statistic is used to evaluate the null hypothesis:</a:t>
                </a:r>
              </a:p>
              <a:p>
                <a:pPr marL="82550" indent="0" algn="ctr">
                  <a:buNone/>
                </a:pPr>
                <a:endParaRPr lang="en-US"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𝐼</m:t>
                          </m:r>
                        </m:sub>
                      </m:sSub>
                    </m:oMath>
                  </m:oMathPara>
                </a14:m>
                <a:endParaRPr lang="en-US" dirty="0"/>
              </a:p>
              <a:p>
                <a:pPr marL="82550" indent="0">
                  <a:buNone/>
                </a:pPr>
                <a:endParaRPr lang="en-US" dirty="0"/>
              </a:p>
              <a:p>
                <a:pPr marL="82550" indent="0">
                  <a:buNone/>
                </a:pPr>
                <a:r>
                  <a:rPr lang="en-US" dirty="0"/>
                  <a:t>Against the alternative that one or more of the groups has a mean value different from 0.</a:t>
                </a:r>
              </a:p>
              <a:p>
                <a:pPr marL="82550" indent="0">
                  <a:buNone/>
                </a:pPr>
                <a:endParaRPr lang="en-US" dirty="0"/>
              </a:p>
              <a:p>
                <a:pPr marL="82550" indent="0">
                  <a:buNone/>
                </a:pPr>
                <a:r>
                  <a:rPr lang="en-US" dirty="0"/>
                  <a:t>The statistic is distributed as an </a:t>
                </a:r>
                <a14:m>
                  <m:oMath xmlns:m="http://schemas.openxmlformats.org/officeDocument/2006/math">
                    <m:r>
                      <a:rPr lang="en-US" b="0" i="1" smtClean="0">
                        <a:latin typeface="Cambria Math" panose="02040503050406030204" pitchFamily="18" charset="0"/>
                      </a:rPr>
                      <m:t>𝐹</m:t>
                    </m:r>
                  </m:oMath>
                </a14:m>
                <a:r>
                  <a:rPr lang="en-US" dirty="0"/>
                  <a:t> with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degrees of freedom.</a:t>
                </a:r>
              </a:p>
              <a:p>
                <a:pPr marL="82550" indent="0">
                  <a:buNone/>
                </a:pPr>
                <a:endParaRPr lang="en-US" dirty="0"/>
              </a:p>
              <a:p>
                <a:pPr marL="82550" indent="0">
                  <a:buNone/>
                </a:pPr>
                <a:r>
                  <a:rPr lang="en-US" dirty="0"/>
                  <a:t>If there are, say, 7 groups and 70 samples,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−1=6</m:t>
                    </m:r>
                  </m:oMath>
                </a14:m>
                <a:r>
                  <a:rPr lang="en-US" dirty="0"/>
                  <a:t> and </a:t>
                </a:r>
                <a14:m>
                  <m:oMath xmlns:m="http://schemas.openxmlformats.org/officeDocument/2006/math">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=63</m:t>
                    </m:r>
                  </m:oMath>
                </a14:m>
                <a:r>
                  <a:rPr lang="en-US" dirty="0"/>
                  <a:t>.</a:t>
                </a:r>
              </a:p>
            </p:txBody>
          </p:sp>
        </mc:Choice>
        <mc:Fallback xmlns="">
          <p:sp>
            <p:nvSpPr>
              <p:cNvPr id="3" name="Content Placeholder 2">
                <a:extLst>
                  <a:ext uri="{FF2B5EF4-FFF2-40B4-BE49-F238E27FC236}">
                    <a16:creationId xmlns:a16="http://schemas.microsoft.com/office/drawing/2014/main" id="{1875DAF6-665F-0148-826C-35C484F6BBA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290250"/>
      </p:ext>
    </p:extLst>
  </p:cSld>
  <p:clrMapOvr>
    <a:masterClrMapping/>
  </p:clrMapOvr>
  <mc:AlternateContent xmlns:mc="http://schemas.openxmlformats.org/markup-compatibility/2006" xmlns:p14="http://schemas.microsoft.com/office/powerpoint/2010/main">
    <mc:Choice Requires="p14">
      <p:transition spd="slow" p14:dur="2000" advTm="39733"/>
    </mc:Choice>
    <mc:Fallback xmlns="">
      <p:transition spd="slow" advTm="3973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ABF7-E66D-384A-9D2E-E56732DED976}"/>
              </a:ext>
            </a:extLst>
          </p:cNvPr>
          <p:cNvSpPr>
            <a:spLocks noGrp="1"/>
          </p:cNvSpPr>
          <p:nvPr>
            <p:ph type="title"/>
          </p:nvPr>
        </p:nvSpPr>
        <p:spPr/>
        <p:txBody>
          <a:bodyPr/>
          <a:lstStyle/>
          <a:p>
            <a:r>
              <a:rPr lang="en-US" dirty="0"/>
              <a:t>"Mean squares" and the ANOVA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1CFD76-5927-DA46-84A9-C665E4E3C8BC}"/>
                  </a:ext>
                </a:extLst>
              </p:cNvPr>
              <p:cNvSpPr>
                <a:spLocks noGrp="1"/>
              </p:cNvSpPr>
              <p:nvPr>
                <p:ph idx="1"/>
              </p:nvPr>
            </p:nvSpPr>
            <p:spPr/>
            <p:txBody>
              <a:bodyPr/>
              <a:lstStyle/>
              <a:p>
                <a:pPr marL="82550" indent="0">
                  <a:buNone/>
                </a:pPr>
                <a:r>
                  <a:rPr lang="en-US" dirty="0"/>
                  <a:t>We have discussed how the F statistic is calculated from different sum of squared deviations of the samples from the total or group means. In the F statistic:</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𝐵</m:t>
                                  </m:r>
                                </m:sub>
                              </m:sSub>
                            </m:num>
                            <m:den>
                              <m:r>
                                <a:rPr lang="en-US" i="1">
                                  <a:latin typeface="Cambria Math" panose="02040503050406030204" pitchFamily="18" charset="0"/>
                                </a:rPr>
                                <m:t>𝐼</m:t>
                              </m:r>
                              <m:r>
                                <a:rPr lang="en-US" i="1">
                                  <a:latin typeface="Cambria Math" panose="02040503050406030204" pitchFamily="18" charset="0"/>
                                </a:rPr>
                                <m:t>−1</m:t>
                              </m:r>
                            </m:den>
                          </m:f>
                        </m:num>
                        <m:den>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𝑊</m:t>
                                  </m:r>
                                </m:sub>
                              </m:sSub>
                            </m:num>
                            <m:den>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𝐽</m:t>
                              </m:r>
                              <m:r>
                                <a:rPr lang="en-US" i="1">
                                  <a:latin typeface="Cambria Math" panose="02040503050406030204" pitchFamily="18" charset="0"/>
                                </a:rPr>
                                <m:t>−1)</m:t>
                              </m:r>
                            </m:den>
                          </m:f>
                        </m:den>
                      </m:f>
                    </m:oMath>
                  </m:oMathPara>
                </a14:m>
                <a:endParaRPr lang="en-US" dirty="0"/>
              </a:p>
              <a:p>
                <a:pPr marL="82550" indent="0">
                  <a:buNone/>
                </a:pPr>
                <a:endParaRPr lang="en-US" dirty="0"/>
              </a:p>
              <a:p>
                <a:pPr marL="82550" indent="0">
                  <a:buNone/>
                </a:pPr>
                <a:r>
                  <a:rPr lang="en-US" dirty="0"/>
                  <a:t>What units is this in?</a:t>
                </a:r>
              </a:p>
            </p:txBody>
          </p:sp>
        </mc:Choice>
        <mc:Fallback xmlns="">
          <p:sp>
            <p:nvSpPr>
              <p:cNvPr id="3" name="Content Placeholder 2">
                <a:extLst>
                  <a:ext uri="{FF2B5EF4-FFF2-40B4-BE49-F238E27FC236}">
                    <a16:creationId xmlns:a16="http://schemas.microsoft.com/office/drawing/2014/main" id="{281CFD76-5927-DA46-84A9-C665E4E3C8BC}"/>
                  </a:ext>
                </a:extLst>
              </p:cNvPr>
              <p:cNvSpPr>
                <a:spLocks noGrp="1" noRot="1" noChangeAspect="1" noMove="1" noResize="1" noEditPoints="1" noAdjustHandles="1" noChangeArrowheads="1" noChangeShapeType="1" noTextEdit="1"/>
              </p:cNvSpPr>
              <p:nvPr>
                <p:ph idx="1"/>
              </p:nvPr>
            </p:nvSpPr>
            <p:spPr>
              <a:blipFill>
                <a:blip r:embed="rId4"/>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1746208790"/>
      </p:ext>
    </p:extLst>
  </p:cSld>
  <p:clrMapOvr>
    <a:masterClrMapping/>
  </p:clrMapOvr>
  <mc:AlternateContent xmlns:mc="http://schemas.openxmlformats.org/markup-compatibility/2006" xmlns:p14="http://schemas.microsoft.com/office/powerpoint/2010/main">
    <mc:Choice Requires="p14">
      <p:transition spd="slow" p14:dur="2000" advTm="65747"/>
    </mc:Choice>
    <mc:Fallback xmlns="">
      <p:transition spd="slow" advTm="65747"/>
    </mc:Fallback>
  </mc:AlternateContent>
  <p:extLst>
    <p:ext uri="{3A86A75C-4F4B-4683-9AE1-C65F6400EC91}">
      <p14:laserTraceLst xmlns:p14="http://schemas.microsoft.com/office/powerpoint/2010/main">
        <p14:tracePtLst>
          <p14:tracePt t="43655" x="3905250" y="7531100"/>
          <p14:tracePt t="43664" x="3921125" y="7443788"/>
          <p14:tracePt t="43681" x="3944938" y="7386638"/>
          <p14:tracePt t="43684" x="3976688" y="7331075"/>
          <p14:tracePt t="43697" x="4010025" y="7275513"/>
          <p14:tracePt t="43715" x="4049713" y="7218363"/>
          <p14:tracePt t="43732" x="4121150" y="7107238"/>
          <p14:tracePt t="43748" x="4154488" y="7018338"/>
          <p14:tracePt t="43765" x="4170363" y="6929438"/>
          <p14:tracePt t="43766" x="4170363" y="6850063"/>
          <p14:tracePt t="43782" x="4170363" y="6745288"/>
          <p14:tracePt t="43797" x="4162425" y="6650038"/>
          <p14:tracePt t="43797" x="4170363" y="6561138"/>
          <p14:tracePt t="43809" x="4178300" y="6481763"/>
          <p14:tracePt t="43821" x="4194175" y="6376988"/>
          <p14:tracePt t="43831" x="4217988" y="6248400"/>
          <p14:tracePt t="43843" x="4241800" y="6143625"/>
          <p14:tracePt t="43854" x="4257675" y="5983288"/>
          <p14:tracePt t="43865" x="4273550" y="5807075"/>
          <p14:tracePt t="43877" x="4273550" y="5622925"/>
          <p14:tracePt t="43888" x="4257675" y="5494338"/>
          <p14:tracePt t="43899" x="4233863" y="5334000"/>
          <p14:tracePt t="43910" x="4217988" y="5221288"/>
          <p14:tracePt t="43922" x="4217988" y="5141913"/>
          <p14:tracePt t="43932" x="4225925" y="5100638"/>
          <p14:tracePt t="43943" x="4257675" y="5029200"/>
          <p14:tracePt t="43953" x="4322763" y="4932363"/>
          <p14:tracePt t="43964" x="4425950" y="4813300"/>
          <p14:tracePt t="43976" x="4514850" y="4716463"/>
          <p14:tracePt t="43987" x="4635500" y="4564063"/>
          <p14:tracePt t="43998" x="4746625" y="4411663"/>
          <p14:tracePt t="44010" x="4811713" y="4267200"/>
          <p14:tracePt t="44021" x="4843463" y="4170363"/>
          <p14:tracePt t="44032" x="4875213" y="4051300"/>
          <p14:tracePt t="44043" x="4883150" y="3962400"/>
          <p14:tracePt t="44055" x="4891088" y="3898900"/>
          <p14:tracePt t="44066" x="4891088" y="3865563"/>
          <p14:tracePt t="44080" x="4891088" y="3841750"/>
          <p14:tracePt t="44088" x="4891088" y="3833813"/>
          <p14:tracePt t="44122" x="4891088" y="3841750"/>
          <p14:tracePt t="44133" x="4883150" y="3849688"/>
          <p14:tracePt t="44144" x="4883150" y="3857625"/>
          <p14:tracePt t="44180" x="4883150" y="3865563"/>
          <p14:tracePt t="44190" x="4883150" y="3873500"/>
          <p14:tracePt t="44202" x="4875213" y="3890963"/>
          <p14:tracePt t="44214" x="4859338" y="3914775"/>
          <p14:tracePt t="44225" x="4835525" y="3946525"/>
          <p14:tracePt t="44236" x="4827588" y="3978275"/>
          <p14:tracePt t="44248" x="4795838" y="4025900"/>
          <p14:tracePt t="44259" x="4772025" y="4083050"/>
          <p14:tracePt t="44270" x="4746625" y="4130675"/>
          <p14:tracePt t="44283" x="4730750" y="4162425"/>
          <p14:tracePt t="44293" x="4699000" y="4211638"/>
          <p14:tracePt t="44304" x="4667250" y="4243388"/>
          <p14:tracePt t="44316" x="4643438" y="4259263"/>
          <p14:tracePt t="44338" x="4635500" y="4267200"/>
          <p14:tracePt t="44359" x="4635500" y="4275138"/>
          <p14:tracePt t="44371" x="4635500" y="4291013"/>
          <p14:tracePt t="44382" x="4619625" y="4306888"/>
          <p14:tracePt t="44394" x="4610100" y="4348163"/>
          <p14:tracePt t="44405" x="4602163" y="4371975"/>
          <p14:tracePt t="44416" x="4594225" y="4387850"/>
          <p14:tracePt t="44428" x="4578350" y="4403725"/>
          <p14:tracePt t="44439" x="4570413" y="4411663"/>
          <p14:tracePt t="44471" x="4562475" y="4411663"/>
          <p14:tracePt t="44482" x="4554538" y="4403725"/>
          <p14:tracePt t="44493" x="4546600" y="4403725"/>
          <p14:tracePt t="44505" x="4538663" y="4395788"/>
          <p14:tracePt t="44527" x="4546600" y="4387850"/>
          <p14:tracePt t="44572" x="4538663" y="4387850"/>
          <p14:tracePt t="44583" x="4530725" y="4395788"/>
          <p14:tracePt t="44594" x="4522788" y="4403725"/>
          <p14:tracePt t="44672" x="4522788" y="4411663"/>
          <p14:tracePt t="44696" x="4522788" y="4419600"/>
          <p14:tracePt t="44707" x="4522788" y="4427538"/>
          <p14:tracePt t="44718" x="4522788" y="4435475"/>
          <p14:tracePt t="44730" x="4530725" y="4435475"/>
          <p14:tracePt t="44741" x="4538663" y="4435475"/>
          <p14:tracePt t="44752" x="4554538" y="4435475"/>
          <p14:tracePt t="44763" x="4570413" y="4435475"/>
          <p14:tracePt t="44775" x="4659313" y="4419600"/>
          <p14:tracePt t="44786" x="4827588" y="4395788"/>
          <p14:tracePt t="44797" x="4906963" y="4387850"/>
          <p14:tracePt t="44809" x="4932363" y="4387850"/>
          <p14:tracePt t="44820" x="4972050" y="4387850"/>
          <p14:tracePt t="44831" x="5011738" y="4387850"/>
          <p14:tracePt t="44844" x="5043488" y="4395788"/>
          <p14:tracePt t="44853" x="5051425" y="4395788"/>
          <p14:tracePt t="44921" x="5043488" y="4395788"/>
          <p14:tracePt t="44932" x="5035550" y="4395788"/>
          <p14:tracePt t="44943" x="5027613" y="4395788"/>
          <p14:tracePt t="44955" x="5011738" y="4403725"/>
          <p14:tracePt t="44966" x="4972050" y="4411663"/>
          <p14:tracePt t="44977" x="4922838" y="4419600"/>
          <p14:tracePt t="44988" x="4883150" y="4419600"/>
          <p14:tracePt t="44999" x="4843463" y="4427538"/>
          <p14:tracePt t="45011" x="4811713" y="4427538"/>
          <p14:tracePt t="45022" x="4787900" y="4427538"/>
          <p14:tracePt t="45033" x="4772025" y="4427538"/>
          <p14:tracePt t="45046" x="4746625" y="4427538"/>
          <p14:tracePt t="45056" x="4730750" y="4427538"/>
          <p14:tracePt t="45067" x="4714875" y="4427538"/>
          <p14:tracePt t="45080" x="4699000" y="4427538"/>
          <p14:tracePt t="45090" x="4667250" y="4419600"/>
          <p14:tracePt t="45101" x="4635500" y="4419600"/>
          <p14:tracePt t="45113" x="4610100" y="4419600"/>
          <p14:tracePt t="45146" x="4602163" y="4419600"/>
          <p14:tracePt t="45157" x="4586288" y="4419600"/>
          <p14:tracePt t="45168" x="4570413" y="4419600"/>
          <p14:tracePt t="45180" x="4562475" y="4419600"/>
          <p14:tracePt t="45198" x="4554538" y="4419600"/>
          <p14:tracePt t="45236" x="4562475" y="4411663"/>
          <p14:tracePt t="45247" x="4570413" y="4411663"/>
          <p14:tracePt t="45269" x="4578350" y="4411663"/>
          <p14:tracePt t="45281" x="4586288" y="4411663"/>
          <p14:tracePt t="45292" x="4594225" y="4419600"/>
          <p14:tracePt t="45303" x="4619625" y="4419600"/>
          <p14:tracePt t="45315" x="4667250" y="4419600"/>
          <p14:tracePt t="45326" x="4738688" y="4435475"/>
          <p14:tracePt t="45337" x="4754563" y="4435475"/>
          <p14:tracePt t="45348" x="4772025" y="4435475"/>
          <p14:tracePt t="45360" x="4779963" y="4443413"/>
          <p14:tracePt t="45404" x="4787900" y="4443413"/>
          <p14:tracePt t="45506" x="4795838" y="4443413"/>
          <p14:tracePt t="45517" x="4811713" y="4451350"/>
          <p14:tracePt t="45528" x="4819650" y="4451350"/>
          <p14:tracePt t="45562" x="4827588" y="4451350"/>
          <p14:tracePt t="45584" x="4835525" y="4451350"/>
          <p14:tracePt t="45596" x="4851400" y="4451350"/>
          <p14:tracePt t="45608" x="4899025" y="4451350"/>
          <p14:tracePt t="45618" x="4956175" y="4459288"/>
          <p14:tracePt t="45630" x="4995863" y="4475163"/>
          <p14:tracePt t="45641" x="5011738" y="4475163"/>
          <p14:tracePt t="45663" x="5019675" y="4475163"/>
          <p14:tracePt t="45696" x="5011738" y="4475163"/>
          <p14:tracePt t="46531" x="5019675" y="4475163"/>
          <p14:tracePt t="46653" x="5011738" y="4475163"/>
          <p14:tracePt t="46856" x="5003800" y="4475163"/>
          <p14:tracePt t="46946" x="4995863" y="4475163"/>
          <p14:tracePt t="47103" x="4995863" y="4483100"/>
          <p14:tracePt t="47115" x="5011738" y="4491038"/>
          <p14:tracePt t="47126" x="5019675" y="4500563"/>
          <p14:tracePt t="47137" x="5043488" y="4508500"/>
          <p14:tracePt t="47148" x="5067300" y="4516438"/>
          <p14:tracePt t="47160" x="5100638" y="4516438"/>
          <p14:tracePt t="47171" x="5124450" y="4516438"/>
          <p14:tracePt t="47182" x="5140325" y="4524375"/>
          <p14:tracePt t="47194" x="5148263" y="4524375"/>
          <p14:tracePt t="47205" x="5164138" y="4524375"/>
          <p14:tracePt t="47216" x="5172075" y="4524375"/>
          <p14:tracePt t="47249" x="5180013" y="4524375"/>
          <p14:tracePt t="47406" x="5172075" y="4524375"/>
          <p14:tracePt t="47418" x="5156200" y="4524375"/>
          <p14:tracePt t="47441" x="5148263" y="4524375"/>
          <p14:tracePt t="47452" x="5148263" y="4532313"/>
          <p14:tracePt t="47474" x="5148263" y="4548188"/>
          <p14:tracePt t="47486" x="5148263" y="4564063"/>
          <p14:tracePt t="47497" x="5148263" y="4587875"/>
          <p14:tracePt t="47508" x="5148263" y="4619625"/>
          <p14:tracePt t="47520" x="5148263" y="4652963"/>
          <p14:tracePt t="47531" x="5148263" y="4700588"/>
          <p14:tracePt t="47542" x="5148263" y="4748213"/>
          <p14:tracePt t="47553" x="5164138" y="4787900"/>
          <p14:tracePt t="47564" x="5172075" y="4805363"/>
          <p14:tracePt t="47576" x="5180013" y="4829175"/>
          <p14:tracePt t="47587" x="5180013" y="4837113"/>
          <p14:tracePt t="47688" x="5187950" y="4837113"/>
          <p14:tracePt t="47744" x="5187950" y="4829175"/>
          <p14:tracePt t="47779" x="5187950" y="4821238"/>
          <p14:tracePt t="47835" x="5187950" y="4813300"/>
          <p14:tracePt t="47857" x="5187950" y="4805363"/>
          <p14:tracePt t="47868" x="5187950" y="4795838"/>
          <p14:tracePt t="47880" x="5187950" y="4787900"/>
          <p14:tracePt t="47891" x="5187950" y="4779963"/>
          <p14:tracePt t="47913" x="5187950" y="4772025"/>
          <p14:tracePt t="47936" x="5187950" y="4764088"/>
          <p14:tracePt t="48003" x="5195888" y="4764088"/>
          <p14:tracePt t="48015" x="5203825" y="4764088"/>
          <p14:tracePt t="48026" x="5237163" y="4764088"/>
          <p14:tracePt t="48037" x="5284788" y="4764088"/>
          <p14:tracePt t="48048" x="5340350" y="4764088"/>
          <p14:tracePt t="48060" x="5405438" y="4764088"/>
          <p14:tracePt t="48071" x="5421313" y="4764088"/>
          <p14:tracePt t="48082" x="5429250" y="4764088"/>
          <p14:tracePt t="48172" x="5429250" y="4756150"/>
          <p14:tracePt t="48691" x="5437188" y="4756150"/>
          <p14:tracePt t="48701" x="5445125" y="4756150"/>
          <p14:tracePt t="48717" x="5453063" y="4756150"/>
          <p14:tracePt t="48723" x="5461000" y="4756150"/>
          <p14:tracePt t="48735" x="5468938" y="4756150"/>
          <p14:tracePt t="48746" x="5492750" y="4756150"/>
          <p14:tracePt t="48757" x="5549900" y="4756150"/>
          <p14:tracePt t="48768" x="5581650" y="4756150"/>
          <p14:tracePt t="48780" x="5589588" y="4756150"/>
          <p14:tracePt t="48791" x="5605463" y="4756150"/>
          <p14:tracePt t="48802" x="5621338" y="4756150"/>
          <p14:tracePt t="48813" x="5629275" y="4756150"/>
          <p14:tracePt t="48825" x="5637213" y="4756150"/>
          <p14:tracePt t="48847" x="5653088" y="4756150"/>
          <p14:tracePt t="48858" x="5726113" y="4748213"/>
          <p14:tracePt t="48870" x="5949950" y="4748213"/>
          <p14:tracePt t="48881" x="6215063" y="4748213"/>
          <p14:tracePt t="48892" x="6511925" y="4748213"/>
          <p14:tracePt t="48903" x="6599238" y="4756150"/>
          <p14:tracePt t="48915" x="6607175" y="4764088"/>
          <p14:tracePt t="48971" x="6591300" y="4764088"/>
          <p14:tracePt t="48982" x="6591300" y="4756150"/>
          <p14:tracePt t="49117" x="6591300" y="4748213"/>
          <p14:tracePt t="49173" x="6583363" y="4748213"/>
          <p14:tracePt t="49196" x="6575425" y="4748213"/>
          <p14:tracePt t="49229" x="6575425" y="4756150"/>
          <p14:tracePt t="49319" x="6575425" y="4748213"/>
          <p14:tracePt t="49443" x="6575425" y="4740275"/>
          <p14:tracePt t="51909" x="6535738" y="4724400"/>
          <p14:tracePt t="51920" x="6511925" y="4700588"/>
          <p14:tracePt t="51934" x="6488113" y="4676775"/>
          <p14:tracePt t="51941" x="6454775" y="4660900"/>
          <p14:tracePt t="51952" x="6430963" y="4643438"/>
          <p14:tracePt t="51963" x="6391275" y="4611688"/>
          <p14:tracePt t="51975" x="6359525" y="4595813"/>
          <p14:tracePt t="51986" x="6326188" y="4564063"/>
          <p14:tracePt t="51997" x="6310313" y="4532313"/>
          <p14:tracePt t="52008" x="6302375" y="4508500"/>
          <p14:tracePt t="52020" x="6302375" y="4451350"/>
          <p14:tracePt t="52031" x="6286500" y="4411663"/>
          <p14:tracePt t="52042" x="6270625" y="4330700"/>
          <p14:tracePt t="52053" x="6246813" y="4243388"/>
          <p14:tracePt t="52064" x="6223000" y="4178300"/>
          <p14:tracePt t="52076" x="6215063" y="4106863"/>
          <p14:tracePt t="52087" x="6215063" y="4067175"/>
          <p14:tracePt t="52098" x="6223000" y="4010025"/>
          <p14:tracePt t="52110" x="6246813" y="3962400"/>
          <p14:tracePt t="52121" x="6262688" y="3938588"/>
          <p14:tracePt t="52132" x="6302375" y="3898900"/>
          <p14:tracePt t="52156" x="6302375" y="3873500"/>
          <p14:tracePt t="52167" x="6302375" y="3857625"/>
          <p14:tracePt t="52180" x="6294438" y="3841750"/>
          <p14:tracePt t="52190" x="6286500" y="3817938"/>
          <p14:tracePt t="52201" x="6278563" y="3802063"/>
          <p14:tracePt t="52213" x="6278563" y="3786188"/>
          <p14:tracePt t="52235" x="6302375" y="3770313"/>
          <p14:tracePt t="52257" x="6310313" y="3770313"/>
          <p14:tracePt t="52391" x="6318250" y="3770313"/>
          <p14:tracePt t="52437" x="6310313" y="3770313"/>
          <p14:tracePt t="52503" x="6318250" y="3770313"/>
          <p14:tracePt t="52514" x="6326188" y="3770313"/>
          <p14:tracePt t="52604" x="6326188" y="3762375"/>
          <p14:tracePt t="52682" x="6335713" y="3762375"/>
        </p14:tracePtLst>
      </p14:laserTrace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ABF7-E66D-384A-9D2E-E56732DED976}"/>
              </a:ext>
            </a:extLst>
          </p:cNvPr>
          <p:cNvSpPr>
            <a:spLocks noGrp="1"/>
          </p:cNvSpPr>
          <p:nvPr>
            <p:ph type="title"/>
          </p:nvPr>
        </p:nvSpPr>
        <p:spPr/>
        <p:txBody>
          <a:bodyPr/>
          <a:lstStyle/>
          <a:p>
            <a:r>
              <a:rPr lang="en-US" dirty="0"/>
              <a:t>"Mean squares" and the ANOVA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1CFD76-5927-DA46-84A9-C665E4E3C8BC}"/>
                  </a:ext>
                </a:extLst>
              </p:cNvPr>
              <p:cNvSpPr>
                <a:spLocks noGrp="1"/>
              </p:cNvSpPr>
              <p:nvPr>
                <p:ph idx="1"/>
              </p:nvPr>
            </p:nvSpPr>
            <p:spPr/>
            <p:txBody>
              <a:bodyPr/>
              <a:lstStyle/>
              <a:p>
                <a:pPr marL="82550" indent="0">
                  <a:buNone/>
                </a:pPr>
                <a:r>
                  <a:rPr lang="en-US" dirty="0"/>
                  <a:t>We have discussed how the F statistic is calculated from different sum of squared deviations of the samples from the total or group means. In the F statistic:</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𝐵</m:t>
                                  </m:r>
                                </m:sub>
                              </m:sSub>
                            </m:num>
                            <m:den>
                              <m:r>
                                <a:rPr lang="en-US" i="1">
                                  <a:latin typeface="Cambria Math" panose="02040503050406030204" pitchFamily="18" charset="0"/>
                                </a:rPr>
                                <m:t>𝐼</m:t>
                              </m:r>
                            </m:den>
                          </m:f>
                        </m:num>
                        <m:den>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𝑊</m:t>
                                  </m:r>
                                </m:sub>
                              </m:sSub>
                            </m:num>
                            <m:den>
                              <m:r>
                                <a:rPr lang="en-US" i="1">
                                  <a:latin typeface="Cambria Math" panose="02040503050406030204" pitchFamily="18" charset="0"/>
                                </a:rPr>
                                <m:t>𝐼</m:t>
                              </m:r>
                              <m:r>
                                <a:rPr lang="en-US" b="0" i="1" smtClean="0">
                                  <a:latin typeface="Cambria Math" panose="02040503050406030204" pitchFamily="18" charset="0"/>
                                </a:rPr>
                                <m:t>𝐽</m:t>
                              </m:r>
                            </m:den>
                          </m:f>
                        </m:den>
                      </m:f>
                    </m:oMath>
                  </m:oMathPara>
                </a14:m>
                <a:endParaRPr lang="en-US" dirty="0"/>
              </a:p>
              <a:p>
                <a:pPr marL="82550" indent="0">
                  <a:buNone/>
                </a:pPr>
                <a:endParaRPr lang="en-US" dirty="0"/>
              </a:p>
              <a:p>
                <a:pPr marL="82550" indent="0">
                  <a:buNone/>
                </a:pPr>
                <a:r>
                  <a:rPr lang="en-US" dirty="0"/>
                  <a:t>If you imagine very large samples where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oMath>
                </a14:m>
                <a:r>
                  <a:rPr lang="en-US" dirty="0"/>
                  <a:t> it may become more clear that the numerator is the average squared variation explained by a single grouping variable and the denominator is the average variation explained by a single sample in the dataset.</a:t>
                </a:r>
              </a:p>
            </p:txBody>
          </p:sp>
        </mc:Choice>
        <mc:Fallback xmlns="">
          <p:sp>
            <p:nvSpPr>
              <p:cNvPr id="3" name="Content Placeholder 2">
                <a:extLst>
                  <a:ext uri="{FF2B5EF4-FFF2-40B4-BE49-F238E27FC236}">
                    <a16:creationId xmlns:a16="http://schemas.microsoft.com/office/drawing/2014/main" id="{281CFD76-5927-DA46-84A9-C665E4E3C8BC}"/>
                  </a:ext>
                </a:extLst>
              </p:cNvPr>
              <p:cNvSpPr>
                <a:spLocks noGrp="1" noRot="1" noChangeAspect="1" noMove="1" noResize="1" noEditPoints="1" noAdjustHandles="1" noChangeArrowheads="1" noChangeShapeType="1" noTextEdit="1"/>
              </p:cNvSpPr>
              <p:nvPr>
                <p:ph idx="1"/>
              </p:nvPr>
            </p:nvSpPr>
            <p:spPr>
              <a:blipFill>
                <a:blip r:embed="rId4"/>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1215064004"/>
      </p:ext>
    </p:extLst>
  </p:cSld>
  <p:clrMapOvr>
    <a:masterClrMapping/>
  </p:clrMapOvr>
  <mc:AlternateContent xmlns:mc="http://schemas.openxmlformats.org/markup-compatibility/2006" xmlns:p14="http://schemas.microsoft.com/office/powerpoint/2010/main">
    <mc:Choice Requires="p14">
      <p:transition spd="slow" p14:dur="2000" advTm="76866"/>
    </mc:Choice>
    <mc:Fallback xmlns="">
      <p:transition spd="slow" advTm="76866"/>
    </mc:Fallback>
  </mc:AlternateContent>
  <p:extLst>
    <p:ext uri="{3A86A75C-4F4B-4683-9AE1-C65F6400EC91}">
      <p14:laserTraceLst xmlns:p14="http://schemas.microsoft.com/office/powerpoint/2010/main">
        <p14:tracePtLst>
          <p14:tracePt t="1641" x="6543675" y="3762375"/>
          <p14:tracePt t="1641" x="6630988" y="3770313"/>
          <p14:tracePt t="1653" x="6751638" y="3786188"/>
          <p14:tracePt t="1664" x="6808788" y="3802063"/>
          <p14:tracePt t="1676" x="6840538" y="3802063"/>
          <p14:tracePt t="1685" x="6856413" y="3802063"/>
          <p14:tracePt t="1697" x="6872288" y="3802063"/>
          <p14:tracePt t="1709" x="6896100" y="3810000"/>
          <p14:tracePt t="1721" x="6927850" y="3810000"/>
          <p14:tracePt t="1731" x="7008813" y="3841750"/>
          <p14:tracePt t="1741" x="7161213" y="3881438"/>
          <p14:tracePt t="1755" x="7392988" y="3946525"/>
          <p14:tracePt t="1765" x="7569200" y="3986213"/>
          <p14:tracePt t="1776" x="7810500" y="4051300"/>
          <p14:tracePt t="1789" x="7939088" y="4075113"/>
          <p14:tracePt t="1799" x="8002588" y="4083050"/>
          <p14:tracePt t="1810" x="8026400" y="4083050"/>
          <p14:tracePt t="1822" x="8051800" y="4083050"/>
          <p14:tracePt t="1833" x="8075613" y="4083050"/>
          <p14:tracePt t="1842" x="8107363" y="4083050"/>
          <p14:tracePt t="1855" x="8147050" y="4090988"/>
          <p14:tracePt t="1866" x="8220075" y="4106863"/>
          <p14:tracePt t="1878" x="8307388" y="4122738"/>
          <p14:tracePt t="1889" x="8396288" y="4146550"/>
          <p14:tracePt t="1900" x="8451850" y="4162425"/>
          <p14:tracePt t="1911" x="8507413" y="4186238"/>
          <p14:tracePt t="1923" x="8524875" y="4195763"/>
          <p14:tracePt t="1934" x="8532813" y="4195763"/>
          <p14:tracePt t="1956" x="8540750" y="4203700"/>
          <p14:tracePt t="1968" x="8548688" y="4203700"/>
          <p14:tracePt t="1979" x="8564563" y="4203700"/>
          <p14:tracePt t="1990" x="8580438" y="4211638"/>
          <p14:tracePt t="2013" x="8604250" y="4211638"/>
          <p14:tracePt t="2024" x="8612188" y="4211638"/>
          <p14:tracePt t="2035" x="8620125" y="4219575"/>
          <p14:tracePt t="2046" x="8636000" y="4227513"/>
          <p14:tracePt t="2058" x="8667750" y="4235450"/>
          <p14:tracePt t="2069" x="8693150" y="4251325"/>
          <p14:tracePt t="2080" x="8716963" y="4259263"/>
          <p14:tracePt t="2091" x="8756650" y="4267200"/>
          <p14:tracePt t="2103" x="8804275" y="4291013"/>
          <p14:tracePt t="2114" x="8861425" y="4298950"/>
          <p14:tracePt t="2125" x="8885238" y="4306888"/>
          <p14:tracePt t="2136" x="8893175" y="4322763"/>
          <p14:tracePt t="2148" x="8893175" y="4330700"/>
          <p14:tracePt t="2204" x="8901113" y="4330700"/>
          <p14:tracePt t="2226" x="8909050" y="4330700"/>
          <p14:tracePt t="2238" x="8924925" y="4330700"/>
          <p14:tracePt t="2250" x="8948738" y="4330700"/>
          <p14:tracePt t="2260" x="8972550" y="4330700"/>
          <p14:tracePt t="2271" x="8980488" y="4338638"/>
          <p14:tracePt t="2283" x="8990013" y="4338638"/>
          <p14:tracePt t="2294" x="8997950" y="4338638"/>
          <p14:tracePt t="2305" x="9013825" y="4338638"/>
          <p14:tracePt t="2317" x="9013825" y="4348163"/>
          <p14:tracePt t="2350" x="9005888" y="4348163"/>
          <p14:tracePt t="13723" x="8909050" y="4338638"/>
          <p14:tracePt t="13736" x="8893175" y="4338638"/>
          <p14:tracePt t="13747" x="8861425" y="4330700"/>
          <p14:tracePt t="13759" x="8716963" y="4306888"/>
          <p14:tracePt t="13769" x="8483600" y="4291013"/>
          <p14:tracePt t="13792" x="7048500" y="4186238"/>
          <p14:tracePt t="13803" x="6599238" y="4162425"/>
          <p14:tracePt t="13814" x="6005513" y="4130675"/>
          <p14:tracePt t="13823" x="5668963" y="4114800"/>
          <p14:tracePt t="13836" x="5237163" y="4098925"/>
          <p14:tracePt t="13848" x="4883150" y="4098925"/>
          <p14:tracePt t="13859" x="4706938" y="4098925"/>
          <p14:tracePt t="13871" x="4522788" y="4098925"/>
          <p14:tracePt t="13882" x="4449763" y="4098925"/>
          <p14:tracePt t="13893" x="4433888" y="4098925"/>
          <p14:tracePt t="13925" x="4425950" y="4106863"/>
          <p14:tracePt t="13938" x="4418013" y="4106863"/>
          <p14:tracePt t="13949" x="4386263" y="4106863"/>
          <p14:tracePt t="13960" x="4273550" y="4106863"/>
          <p14:tracePt t="13972" x="4178300" y="4106863"/>
          <p14:tracePt t="13983" x="4121150" y="4098925"/>
          <p14:tracePt t="13994" x="4097338" y="4098925"/>
          <p14:tracePt t="14005" x="4057650" y="4098925"/>
          <p14:tracePt t="14016" x="4033838" y="4090988"/>
          <p14:tracePt t="14027" x="4010025" y="4083050"/>
          <p14:tracePt t="14039" x="4002088" y="4083050"/>
          <p14:tracePt t="14051" x="4002088" y="4075113"/>
          <p14:tracePt t="14073" x="4017963" y="4067175"/>
          <p14:tracePt t="14084" x="4041775" y="4059238"/>
          <p14:tracePt t="14095" x="4129088" y="4033838"/>
          <p14:tracePt t="14106" x="4346575" y="4010025"/>
          <p14:tracePt t="14118" x="4699000" y="3970338"/>
          <p14:tracePt t="14129" x="4964113" y="3946525"/>
          <p14:tracePt t="14138" x="5172075" y="3930650"/>
          <p14:tracePt t="14150" x="5237163" y="3914775"/>
          <p14:tracePt t="14161" x="5260975" y="3906838"/>
          <p14:tracePt t="14172" x="5260975" y="3898900"/>
          <p14:tracePt t="14184" x="5276850" y="3898900"/>
          <p14:tracePt t="14195" x="5276850" y="3890963"/>
          <p14:tracePt t="14206" x="5284788" y="3890963"/>
          <p14:tracePt t="14240" x="5276850" y="3890963"/>
          <p14:tracePt t="14251" x="5245100" y="3890963"/>
          <p14:tracePt t="14262" x="5219700" y="3898900"/>
          <p14:tracePt t="14273" x="5180013" y="3906838"/>
          <p14:tracePt t="14285" x="5148263" y="3914775"/>
          <p14:tracePt t="14296" x="5140325" y="3914775"/>
          <p14:tracePt t="14341" x="5132388" y="3914775"/>
          <p14:tracePt t="14353" x="5108575" y="3922713"/>
          <p14:tracePt t="14365" x="5051425" y="3922713"/>
          <p14:tracePt t="14377" x="4972050" y="3922713"/>
          <p14:tracePt t="14388" x="4906963" y="3922713"/>
          <p14:tracePt t="14399" x="4883150" y="3922713"/>
          <p14:tracePt t="14410" x="4875213" y="3914775"/>
          <p14:tracePt t="14466" x="4875213" y="3922713"/>
          <p14:tracePt t="14478" x="4883150" y="3922713"/>
          <p14:tracePt t="14489" x="4899025" y="3914775"/>
          <p14:tracePt t="14501" x="4914900" y="3914775"/>
          <p14:tracePt t="14511" x="4948238" y="3906838"/>
          <p14:tracePt t="14523" x="5011738" y="3898900"/>
          <p14:tracePt t="14534" x="5276850" y="3898900"/>
          <p14:tracePt t="14545" x="5621338" y="3898900"/>
          <p14:tracePt t="14560" x="5773738" y="3914775"/>
          <p14:tracePt t="14568" x="5789613" y="3914775"/>
          <p14:tracePt t="14600" x="5773738" y="3914775"/>
          <p14:tracePt t="14613" x="5765800" y="3914775"/>
          <p14:tracePt t="14624" x="5718175" y="3906838"/>
          <p14:tracePt t="14636" x="5653088" y="3898900"/>
          <p14:tracePt t="14645" x="5613400" y="3898900"/>
          <p14:tracePt t="14659" x="5589588" y="3898900"/>
          <p14:tracePt t="14669" x="5581650" y="3898900"/>
          <p14:tracePt t="14681" x="5573713" y="3898900"/>
          <p14:tracePt t="14703" x="5565775" y="3898900"/>
          <p14:tracePt t="14714" x="5557838" y="3906838"/>
          <p14:tracePt t="14726" x="5549900" y="3906838"/>
          <p14:tracePt t="14739" x="5549900" y="3914775"/>
          <p14:tracePt t="14759" x="5549900" y="3922713"/>
          <p14:tracePt t="14805" x="5549900" y="3930650"/>
          <p14:tracePt t="14826" x="5549900" y="3938588"/>
          <p14:tracePt t="14838" x="5557838" y="3946525"/>
          <p14:tracePt t="14860" x="5557838" y="3954463"/>
          <p14:tracePt t="14872" x="5557838" y="3962400"/>
          <p14:tracePt t="14883" x="5557838" y="3970338"/>
          <p14:tracePt t="14894" x="5557838" y="3978275"/>
          <p14:tracePt t="14905" x="5557838" y="3986213"/>
          <p14:tracePt t="14916" x="5540375" y="4002088"/>
          <p14:tracePt t="14928" x="5516563" y="4010025"/>
          <p14:tracePt t="14939" x="5500688" y="4017963"/>
          <p14:tracePt t="14950" x="5492750" y="4025900"/>
          <p14:tracePt t="14984" x="5492750" y="4033838"/>
          <p14:tracePt t="14995" x="5500688" y="4033838"/>
          <p14:tracePt t="15254" x="5492750" y="4033838"/>
          <p14:tracePt t="15533" x="5484813" y="4033838"/>
          <p14:tracePt t="15736" x="5476875" y="4033838"/>
          <p14:tracePt t="15871" x="5468938" y="4025900"/>
          <p14:tracePt t="15884" x="5461000" y="4025900"/>
          <p14:tracePt t="15918" x="5461000" y="4017963"/>
          <p14:tracePt t="16254" x="5453063" y="4017963"/>
          <p14:tracePt t="16265" x="5445125" y="4017963"/>
          <p14:tracePt t="16298" x="5437188" y="4017963"/>
          <p14:tracePt t="16615" x="5445125" y="4017963"/>
          <p14:tracePt t="18097" x="5445125" y="4010025"/>
          <p14:tracePt t="18110" x="5437188" y="4010025"/>
          <p14:tracePt t="18132" x="5429250" y="4010025"/>
          <p14:tracePt t="18266" x="5421313" y="4010025"/>
          <p14:tracePt t="22456" x="5429250" y="4010025"/>
          <p14:tracePt t="23070" x="5421313" y="4010025"/>
          <p14:tracePt t="23150" x="5413375" y="4010025"/>
          <p14:tracePt t="23239" x="5405438" y="4010025"/>
          <p14:tracePt t="23251" x="5405438" y="4002088"/>
          <p14:tracePt t="23262" x="5387975" y="4002088"/>
          <p14:tracePt t="23274" x="5372100" y="3994150"/>
          <p14:tracePt t="23285" x="5324475" y="3986213"/>
          <p14:tracePt t="23296" x="5276850" y="3970338"/>
          <p14:tracePt t="23307" x="5227638" y="3954463"/>
          <p14:tracePt t="23319" x="5180013" y="3946525"/>
          <p14:tracePt t="23330" x="5140325" y="3938588"/>
          <p14:tracePt t="23341" x="5124450" y="3930650"/>
          <p14:tracePt t="23352" x="5116513" y="3930650"/>
          <p14:tracePt t="23420" x="5108575" y="3930650"/>
          <p14:tracePt t="23442" x="5100638" y="3930650"/>
          <p14:tracePt t="23464" x="5100638" y="3922713"/>
          <p14:tracePt t="23522" x="5092700" y="3914775"/>
          <p14:tracePt t="23532" x="5075238" y="3906838"/>
          <p14:tracePt t="23543" x="5027613" y="3898900"/>
          <p14:tracePt t="23555" x="4922838" y="3873500"/>
          <p14:tracePt t="23566" x="4859338" y="3857625"/>
          <p14:tracePt t="23577" x="4795838" y="3841750"/>
          <p14:tracePt t="23588" x="4762500" y="3825875"/>
          <p14:tracePt t="23600" x="4746625" y="3817938"/>
          <p14:tracePt t="23611" x="4746625" y="3810000"/>
          <p14:tracePt t="23745" x="4754563" y="3810000"/>
          <p14:tracePt t="23858" x="4762500" y="3810000"/>
          <p14:tracePt t="24287" x="4772025" y="3810000"/>
          <p14:tracePt t="24331" x="4779963" y="3810000"/>
          <p14:tracePt t="24353" x="4787900" y="3810000"/>
          <p14:tracePt t="24376" x="4795838" y="3810000"/>
          <p14:tracePt t="24387" x="4811713" y="3810000"/>
          <p14:tracePt t="24398" x="4827588" y="3810000"/>
          <p14:tracePt t="24409" x="4827588" y="3817938"/>
          <p14:tracePt t="24422" x="4835525" y="3817938"/>
          <p14:tracePt t="24454" x="4843463" y="3817938"/>
          <p14:tracePt t="24466" x="4859338" y="3817938"/>
          <p14:tracePt t="24477" x="4891088" y="3817938"/>
          <p14:tracePt t="24489" x="4932363" y="3817938"/>
          <p14:tracePt t="24500" x="5035550" y="3825875"/>
          <p14:tracePt t="24511" x="5116513" y="3833813"/>
          <p14:tracePt t="24522" x="5156200" y="3841750"/>
          <p14:tracePt t="24534" x="5172075" y="3841750"/>
          <p14:tracePt t="24545" x="5187950" y="3849688"/>
          <p14:tracePt t="24556" x="5195888" y="3849688"/>
          <p14:tracePt t="24859" x="5203825" y="3849688"/>
          <p14:tracePt t="24871" x="5203825" y="3857625"/>
          <p14:tracePt t="24882" x="5211763" y="3857625"/>
          <p14:tracePt t="24894" x="5219700" y="3857625"/>
          <p14:tracePt t="24961" x="5227638" y="3857625"/>
          <p14:tracePt t="25163" x="5237163" y="3857625"/>
          <p14:tracePt t="25174" x="5237163" y="3865563"/>
          <p14:tracePt t="25186" x="5245100" y="3873500"/>
          <p14:tracePt t="25197" x="5253038" y="3881438"/>
          <p14:tracePt t="25208" x="5276850" y="3898900"/>
          <p14:tracePt t="25220" x="5308600" y="3914775"/>
          <p14:tracePt t="25231" x="5348288" y="3946525"/>
          <p14:tracePt t="25242" x="5372100" y="3962400"/>
          <p14:tracePt t="25255" x="5387975" y="3986213"/>
          <p14:tracePt t="25265" x="5413375" y="3994150"/>
          <p14:tracePt t="25276" x="5429250" y="4010025"/>
          <p14:tracePt t="25288" x="5437188" y="4017963"/>
          <p14:tracePt t="25299" x="5445125" y="4033838"/>
          <p14:tracePt t="25310" x="5461000" y="4033838"/>
          <p14:tracePt t="25322" x="5461000" y="4043363"/>
          <p14:tracePt t="25332" x="5468938" y="4043363"/>
          <p14:tracePt t="25343" x="5476875" y="4051300"/>
          <p14:tracePt t="25355" x="5484813" y="4059238"/>
          <p14:tracePt t="25377" x="5492750" y="4059238"/>
          <p14:tracePt t="25456" x="5492750" y="4067175"/>
          <p14:tracePt t="25467" x="5500688" y="4067175"/>
          <p14:tracePt t="25489" x="5508625" y="4075113"/>
          <p14:tracePt t="25501" x="5516563" y="4075113"/>
          <p14:tracePt t="25512" x="5524500" y="4075113"/>
          <p14:tracePt t="25523" x="5532438" y="4075113"/>
          <p14:tracePt t="25534" x="5532438" y="4083050"/>
          <p14:tracePt t="25569" x="5540375" y="4083050"/>
          <p14:tracePt t="25658" x="5532438" y="4075113"/>
          <p14:tracePt t="25670" x="5532438" y="4067175"/>
          <p14:tracePt t="25681" x="5540375" y="4059238"/>
          <p14:tracePt t="25693" x="5540375" y="4051300"/>
          <p14:tracePt t="25705" x="5540375" y="4033838"/>
          <p14:tracePt t="25715" x="5540375" y="4025900"/>
          <p14:tracePt t="25726" x="5540375" y="4017963"/>
          <p14:tracePt t="25738" x="5540375" y="4002088"/>
          <p14:tracePt t="25749" x="5540375" y="3986213"/>
          <p14:tracePt t="25760" x="5540375" y="3978275"/>
          <p14:tracePt t="25772" x="5532438" y="3970338"/>
          <p14:tracePt t="25782" x="5532438" y="3954463"/>
          <p14:tracePt t="25794" x="5532438" y="3946525"/>
          <p14:tracePt t="25805" x="5524500" y="3930650"/>
          <p14:tracePt t="25816" x="5524500" y="3922713"/>
          <p14:tracePt t="25827" x="5524500" y="3914775"/>
          <p14:tracePt t="25839" x="5524500" y="3906838"/>
          <p14:tracePt t="25895" x="5532438" y="3922713"/>
          <p14:tracePt t="25906" x="5540375" y="3938588"/>
          <p14:tracePt t="25917" x="5549900" y="3978275"/>
          <p14:tracePt t="25928" x="5581650" y="4033838"/>
          <p14:tracePt t="25951" x="5637213" y="4154488"/>
          <p14:tracePt t="25962" x="5653088" y="4211638"/>
          <p14:tracePt t="25973" x="5661025" y="4259263"/>
          <p14:tracePt t="25985" x="5661025" y="4275138"/>
          <p14:tracePt t="25996" x="5661025" y="4291013"/>
          <p14:tracePt t="26030" x="5668963" y="4283075"/>
          <p14:tracePt t="26041" x="5676900" y="4267200"/>
          <p14:tracePt t="26052" x="5684838" y="4243388"/>
          <p14:tracePt t="26064" x="5684838" y="4211638"/>
          <p14:tracePt t="26075" x="5692775" y="4178300"/>
          <p14:tracePt t="26086" x="5710238" y="4130675"/>
          <p14:tracePt t="26097" x="5726113" y="4075113"/>
          <p14:tracePt t="26109" x="5757863" y="4010025"/>
          <p14:tracePt t="26121" x="5773738" y="3962400"/>
          <p14:tracePt t="26131" x="5813425" y="3898900"/>
          <p14:tracePt t="26143" x="5829300" y="3841750"/>
          <p14:tracePt t="26155" x="5837238" y="3810000"/>
          <p14:tracePt t="26165" x="5845175" y="3794125"/>
          <p14:tracePt t="26177" x="5853113" y="3778250"/>
          <p14:tracePt t="26188" x="5862638" y="3770313"/>
          <p14:tracePt t="26199" x="5878513" y="3770313"/>
          <p14:tracePt t="26210" x="5894388" y="3770313"/>
          <p14:tracePt t="26222" x="5926138" y="3778250"/>
          <p14:tracePt t="26232" x="5965825" y="3794125"/>
          <p14:tracePt t="26244" x="6022975" y="3810000"/>
          <p14:tracePt t="26255" x="6086475" y="3810000"/>
          <p14:tracePt t="26266" x="6175375" y="3841750"/>
          <p14:tracePt t="26277" x="6302375" y="3865563"/>
          <p14:tracePt t="26289" x="6496050" y="3906838"/>
          <p14:tracePt t="26300" x="6648450" y="3938588"/>
          <p14:tracePt t="26311" x="6791325" y="3970338"/>
          <p14:tracePt t="26322" x="6888163" y="3994150"/>
          <p14:tracePt t="26334" x="6927850" y="4010025"/>
          <p14:tracePt t="26345" x="6969125" y="4017963"/>
          <p14:tracePt t="26356" x="6977063" y="4017963"/>
          <p14:tracePt t="26412" x="6977063" y="4010025"/>
          <p14:tracePt t="26423" x="6985000" y="4010025"/>
          <p14:tracePt t="26435" x="6985000" y="4002088"/>
          <p14:tracePt t="26446" x="6992938" y="4002088"/>
          <p14:tracePt t="26457" x="7008813" y="4002088"/>
          <p14:tracePt t="26468" x="7016750" y="4002088"/>
          <p14:tracePt t="26491" x="7016750" y="3994150"/>
          <p14:tracePt t="26536" x="7016750" y="3986213"/>
          <p14:tracePt t="26573" x="7032625" y="3978275"/>
          <p14:tracePt t="26583" x="7040563" y="3978275"/>
          <p14:tracePt t="26594" x="7040563" y="3970338"/>
          <p14:tracePt t="30339" x="7048500" y="3970338"/>
          <p14:tracePt t="30350" x="7048500" y="3986213"/>
          <p14:tracePt t="30361" x="7056438" y="3994150"/>
          <p14:tracePt t="30372" x="7048500" y="4010025"/>
          <p14:tracePt t="30384" x="7040563" y="4025900"/>
          <p14:tracePt t="30395" x="7024688" y="4033838"/>
          <p14:tracePt t="31531" x="7032625" y="4033838"/>
          <p14:tracePt t="31542" x="7024688" y="4033838"/>
          <p14:tracePt t="31587" x="7032625" y="4033838"/>
          <p14:tracePt t="31609" x="7048500" y="4033838"/>
          <p14:tracePt t="31632" x="7064375" y="4033838"/>
          <p14:tracePt t="31691" x="7072313" y="4033838"/>
          <p14:tracePt t="31701" x="7080250" y="4033838"/>
          <p14:tracePt t="31713" x="7088188" y="4033838"/>
          <p14:tracePt t="31722" x="7104063" y="4033838"/>
          <p14:tracePt t="32927" x="7096125" y="4033838"/>
          <p14:tracePt t="32972" x="7104063" y="4033838"/>
          <p14:tracePt t="32982" x="7121525" y="4033838"/>
          <p14:tracePt t="33027" x="7113588" y="4043363"/>
          <p14:tracePt t="33083" x="7121525" y="4043363"/>
          <p14:tracePt t="33094" x="7129463" y="4043363"/>
          <p14:tracePt t="33106" x="7137400" y="4051300"/>
          <p14:tracePt t="33117" x="7153275" y="4059238"/>
          <p14:tracePt t="33128" x="7153275" y="4075113"/>
          <p14:tracePt t="33140" x="7137400" y="4083050"/>
          <p14:tracePt t="33151" x="7088188" y="4130675"/>
          <p14:tracePt t="33162" x="6985000" y="4195763"/>
          <p14:tracePt t="33173" x="6840538" y="4259263"/>
          <p14:tracePt t="33185" x="6727825" y="4298950"/>
          <p14:tracePt t="33196" x="6583363" y="4356100"/>
          <p14:tracePt t="33207" x="6462713" y="4403725"/>
          <p14:tracePt t="33219" x="6359525" y="4443413"/>
          <p14:tracePt t="33230" x="6302375" y="4467225"/>
          <p14:tracePt t="33241" x="6207125" y="4508500"/>
          <p14:tracePt t="33252" x="6094413" y="4540250"/>
          <p14:tracePt t="33264" x="5997575" y="4572000"/>
          <p14:tracePt t="33275" x="5949950" y="4579938"/>
          <p14:tracePt t="33286" x="5902325" y="4595813"/>
          <p14:tracePt t="33297" x="5829300" y="4603750"/>
          <p14:tracePt t="33308" x="5773738" y="4611688"/>
          <p14:tracePt t="33320" x="5700713" y="4627563"/>
          <p14:tracePt t="33331" x="5637213" y="4635500"/>
          <p14:tracePt t="33342" x="5573713" y="4643438"/>
          <p14:tracePt t="33353" x="5532438" y="4643438"/>
          <p14:tracePt t="33365" x="5492750" y="4643438"/>
          <p14:tracePt t="33376" x="5461000" y="4643438"/>
          <p14:tracePt t="33388" x="5445125" y="4635500"/>
          <p14:tracePt t="33398" x="5429250" y="4635500"/>
          <p14:tracePt t="33409" x="5413375" y="4627563"/>
          <p14:tracePt t="33422" x="5405438" y="4627563"/>
          <p14:tracePt t="33432" x="5372100" y="4619625"/>
          <p14:tracePt t="33443" x="5348288" y="4611688"/>
          <p14:tracePt t="33455" x="5324475" y="4603750"/>
          <p14:tracePt t="33466" x="5284788" y="4587875"/>
          <p14:tracePt t="33477" x="5245100" y="4564063"/>
          <p14:tracePt t="33489" x="5219700" y="4556125"/>
          <p14:tracePt t="33500" x="5172075" y="4532313"/>
          <p14:tracePt t="33511" x="5148263" y="4524375"/>
          <p14:tracePt t="33522" x="5124450" y="4516438"/>
          <p14:tracePt t="33534" x="5108575" y="4516438"/>
          <p14:tracePt t="33544" x="5100638" y="4508500"/>
          <p14:tracePt t="33567" x="5092700" y="4500563"/>
          <p14:tracePt t="33578" x="5084763" y="4491038"/>
          <p14:tracePt t="33589" x="5067300" y="4483100"/>
          <p14:tracePt t="33601" x="5059363" y="4475163"/>
          <p14:tracePt t="33612" x="5035550" y="4459288"/>
          <p14:tracePt t="33623" x="5019675" y="4451350"/>
          <p14:tracePt t="33635" x="5011738" y="4443413"/>
          <p14:tracePt t="33691" x="5003800" y="4443413"/>
          <p14:tracePt t="33702" x="4995863" y="4443413"/>
          <p14:tracePt t="33713" x="4987925" y="4443413"/>
          <p14:tracePt t="33724" x="4972050" y="4435475"/>
          <p14:tracePt t="33736" x="4964113" y="4435475"/>
          <p14:tracePt t="33747" x="4956175" y="4435475"/>
          <p14:tracePt t="33803" x="4948238" y="4435475"/>
          <p14:tracePt t="33837" x="4940300" y="4435475"/>
          <p14:tracePt t="33848" x="4940300" y="4427538"/>
          <p14:tracePt t="33938" x="4932363" y="4427538"/>
          <p14:tracePt t="34039" x="4922838" y="4427538"/>
          <p14:tracePt t="34051" x="4922838" y="4419600"/>
          <p14:tracePt t="34073" x="4914900" y="4419600"/>
          <p14:tracePt t="34129" x="4906963" y="4419600"/>
          <p14:tracePt t="34366" x="4914900" y="4419600"/>
          <p14:tracePt t="34467" x="4922838" y="4419600"/>
          <p14:tracePt t="34478" x="4932363" y="4419600"/>
          <p14:tracePt t="34492" x="4948238" y="4419600"/>
          <p14:tracePt t="34512" x="4964113" y="4419600"/>
          <p14:tracePt t="34525" x="4972050" y="4419600"/>
          <p14:tracePt t="34535" x="4987925" y="4427538"/>
          <p14:tracePt t="34546" x="4995863" y="4427538"/>
          <p14:tracePt t="34568" x="5003800" y="4427538"/>
          <p14:tracePt t="34580" x="5011738" y="4427538"/>
          <p14:tracePt t="34591" x="5011738" y="4419600"/>
          <p14:tracePt t="34602" x="5035550" y="4419600"/>
          <p14:tracePt t="34614" x="5067300" y="4411663"/>
          <p14:tracePt t="34625" x="5108575" y="4411663"/>
          <p14:tracePt t="34636" x="5195888" y="4411663"/>
          <p14:tracePt t="34647" x="5268913" y="4411663"/>
          <p14:tracePt t="34659" x="5284788" y="4419600"/>
          <p14:tracePt t="34681" x="5292725" y="4419600"/>
          <p14:tracePt t="34748" x="5300663" y="4419600"/>
          <p14:tracePt t="34760" x="5308600" y="4419600"/>
          <p14:tracePt t="34772" x="5316538" y="4427538"/>
          <p14:tracePt t="34793" x="5324475" y="4427538"/>
          <p14:tracePt t="35086" x="5332413" y="4427538"/>
          <p14:tracePt t="35097" x="5356225" y="4435475"/>
          <p14:tracePt t="35108" x="5372100" y="4435475"/>
          <p14:tracePt t="35120" x="5405438" y="4435475"/>
          <p14:tracePt t="35131" x="5429250" y="4443413"/>
          <p14:tracePt t="35142" x="5453063" y="4443413"/>
          <p14:tracePt t="35155" x="5461000" y="4443413"/>
          <p14:tracePt t="35165" x="5468938" y="4435475"/>
          <p14:tracePt t="35176" x="5476875" y="4427538"/>
          <p14:tracePt t="35188" x="5484813" y="4403725"/>
          <p14:tracePt t="35199" x="5484813" y="4387850"/>
          <p14:tracePt t="35210" x="5484813" y="4371975"/>
          <p14:tracePt t="35222" x="5484813" y="4356100"/>
          <p14:tracePt t="35232" x="5484813" y="4338638"/>
          <p14:tracePt t="35243" x="5484813" y="4330700"/>
          <p14:tracePt t="35255" x="5484813" y="4322763"/>
          <p14:tracePt t="35266" x="5484813" y="4314825"/>
          <p14:tracePt t="35277" x="5492750" y="4306888"/>
          <p14:tracePt t="35288" x="5492750" y="4298950"/>
          <p14:tracePt t="35300" x="5500688" y="4298950"/>
          <p14:tracePt t="35311" x="5500688" y="4291013"/>
          <p14:tracePt t="35322" x="5508625" y="4275138"/>
          <p14:tracePt t="35333" x="5516563" y="4267200"/>
          <p14:tracePt t="35345" x="5516563" y="4259263"/>
          <p14:tracePt t="35356" x="5524500" y="4259263"/>
          <p14:tracePt t="35390" x="5524500" y="4251325"/>
          <p14:tracePt t="35423" x="5524500" y="4243388"/>
          <p14:tracePt t="35490" x="5516563" y="4251325"/>
          <p14:tracePt t="35502" x="5508625" y="4259263"/>
          <p14:tracePt t="35514" x="5492750" y="4283075"/>
          <p14:tracePt t="35525" x="5468938" y="4322763"/>
          <p14:tracePt t="35536" x="5445125" y="4379913"/>
          <p14:tracePt t="35548" x="5429250" y="4411663"/>
          <p14:tracePt t="35558" x="5421313" y="4467225"/>
          <p14:tracePt t="35570" x="5413375" y="4524375"/>
          <p14:tracePt t="35581" x="5413375" y="4556125"/>
          <p14:tracePt t="35592" x="5413375" y="4564063"/>
          <p14:tracePt t="35605" x="5413375" y="4572000"/>
          <p14:tracePt t="35615" x="5413375" y="4579938"/>
          <p14:tracePt t="35738" x="5421313" y="4579938"/>
          <p14:tracePt t="35761" x="5429250" y="4587875"/>
          <p14:tracePt t="35772" x="5437188" y="4603750"/>
          <p14:tracePt t="35783" x="5445125" y="4611688"/>
          <p14:tracePt t="35795" x="5453063" y="4627563"/>
          <p14:tracePt t="35806" x="5461000" y="4643438"/>
          <p14:tracePt t="35817" x="5461000" y="4652963"/>
          <p14:tracePt t="35828" x="5468938" y="4660900"/>
          <p14:tracePt t="35907" x="5476875" y="4660900"/>
          <p14:tracePt t="35918" x="5500688" y="4660900"/>
          <p14:tracePt t="35929" x="5516563" y="4660900"/>
          <p14:tracePt t="35941" x="5524500" y="4660900"/>
          <p14:tracePt t="36729" x="5532438" y="4660900"/>
          <p14:tracePt t="36740" x="5549900" y="4660900"/>
          <p14:tracePt t="36751" x="5589588" y="4660900"/>
          <p14:tracePt t="36762" x="5621338" y="4660900"/>
          <p14:tracePt t="36773" x="5637213" y="4660900"/>
          <p14:tracePt t="36796" x="5645150" y="4668838"/>
          <p14:tracePt t="36807" x="5653088" y="4668838"/>
          <p14:tracePt t="36819" x="5661025" y="4668838"/>
          <p14:tracePt t="36829" x="5668963" y="4668838"/>
          <p14:tracePt t="36886" x="5676900" y="4668838"/>
          <p14:tracePt t="36908" x="5684838" y="4668838"/>
          <p14:tracePt t="36920" x="5710238" y="4668838"/>
          <p14:tracePt t="36931" x="5741988" y="4668838"/>
          <p14:tracePt t="36942" x="5749925" y="4668838"/>
          <p14:tracePt t="37156" x="5757863" y="4668838"/>
          <p14:tracePt t="37167" x="5765800" y="4668838"/>
          <p14:tracePt t="37178" x="5797550" y="4668838"/>
          <p14:tracePt t="37190" x="5837238" y="4668838"/>
          <p14:tracePt t="37201" x="5870575" y="4668838"/>
          <p14:tracePt t="37212" x="5957888" y="4668838"/>
          <p14:tracePt t="37223" x="6070600" y="4676775"/>
          <p14:tracePt t="37235" x="6134100" y="4684713"/>
          <p14:tracePt t="37246" x="6175375" y="4684713"/>
          <p14:tracePt t="37257" x="6183313" y="4684713"/>
          <p14:tracePt t="37269" x="6199188" y="4684713"/>
          <p14:tracePt t="37280" x="6207125" y="4684713"/>
          <p14:tracePt t="37313" x="6215063" y="4676775"/>
          <p14:tracePt t="37336" x="6223000" y="4676775"/>
          <p14:tracePt t="37347" x="6230938" y="4684713"/>
          <p14:tracePt t="37358" x="6238875" y="4684713"/>
          <p14:tracePt t="37438" x="6238875" y="4676775"/>
          <p14:tracePt t="37527" x="6246813" y="4676775"/>
          <p14:tracePt t="38944" x="6238875" y="4676775"/>
          <p14:tracePt t="38956" x="6230938" y="4676775"/>
          <p14:tracePt t="38967" x="6207125" y="4676775"/>
          <p14:tracePt t="38979" x="6183313" y="4676775"/>
          <p14:tracePt t="38990" x="6134100" y="4676775"/>
          <p14:tracePt t="39001" x="6062663" y="4692650"/>
          <p14:tracePt t="39012" x="5989638" y="4700588"/>
          <p14:tracePt t="39023" x="5902325" y="4700588"/>
          <p14:tracePt t="39035" x="5862638" y="4700588"/>
          <p14:tracePt t="39046" x="5821363" y="4700588"/>
          <p14:tracePt t="39057" x="5813425" y="4700588"/>
          <p14:tracePt t="39068" x="5805488" y="4700588"/>
          <p14:tracePt t="39091" x="5797550" y="4700588"/>
          <p14:tracePt t="39113" x="5773738" y="4700588"/>
          <p14:tracePt t="39125" x="5726113" y="4700588"/>
          <p14:tracePt t="39136" x="5637213" y="4700588"/>
          <p14:tracePt t="39147" x="5492750" y="4676775"/>
          <p14:tracePt t="39158" x="5397500" y="4660900"/>
          <p14:tracePt t="39170" x="5324475" y="4643438"/>
          <p14:tracePt t="39181" x="5284788" y="4619625"/>
          <p14:tracePt t="39192" x="5237163" y="4611688"/>
          <p14:tracePt t="39203" x="5195888" y="4603750"/>
          <p14:tracePt t="39215" x="5156200" y="4595813"/>
          <p14:tracePt t="39226" x="5075238" y="4587875"/>
          <p14:tracePt t="39238" x="4995863" y="4579938"/>
          <p14:tracePt t="39248" x="4940300" y="4572000"/>
          <p14:tracePt t="39260" x="4914900" y="4572000"/>
          <p14:tracePt t="39272" x="4906963" y="4572000"/>
          <p14:tracePt t="39282" x="4899025" y="4564063"/>
          <p14:tracePt t="39304" x="4891088" y="4564063"/>
          <p14:tracePt t="39327" x="4883150" y="4564063"/>
          <p14:tracePt t="39350" x="4875213" y="4548188"/>
          <p14:tracePt t="39361" x="4867275" y="4540250"/>
          <p14:tracePt t="39372" x="4867275" y="4532313"/>
          <p14:tracePt t="39384" x="4875213" y="4516438"/>
          <p14:tracePt t="39394" x="4875213" y="4491038"/>
          <p14:tracePt t="39406" x="4883150" y="4467225"/>
          <p14:tracePt t="39417" x="4883150" y="4435475"/>
          <p14:tracePt t="39428" x="4875213" y="4387850"/>
          <p14:tracePt t="39440" x="4867275" y="4364038"/>
          <p14:tracePt t="39451" x="4867275" y="4330700"/>
          <p14:tracePt t="39462" x="4867275" y="4298950"/>
          <p14:tracePt t="39474" x="4867275" y="4283075"/>
          <p14:tracePt t="39485" x="4875213" y="4259263"/>
          <p14:tracePt t="39496" x="4922838" y="4243388"/>
          <p14:tracePt t="39507" x="5027613" y="4219575"/>
          <p14:tracePt t="39518" x="5187950" y="4219575"/>
          <p14:tracePt t="39530" x="5292725" y="4219575"/>
          <p14:tracePt t="39541" x="5380038" y="4219575"/>
          <p14:tracePt t="39552" x="5461000" y="4219575"/>
          <p14:tracePt t="39566" x="5549900" y="4219575"/>
          <p14:tracePt t="39575" x="5589588" y="4227513"/>
          <p14:tracePt t="39586" x="5613400" y="4227513"/>
          <p14:tracePt t="39597" x="5629275" y="4227513"/>
          <p14:tracePt t="39608" x="5637213" y="4227513"/>
          <p14:tracePt t="39620" x="5645150" y="4227513"/>
          <p14:tracePt t="39631" x="5692775" y="4235450"/>
          <p14:tracePt t="39642" x="5797550" y="4251325"/>
          <p14:tracePt t="39655" x="5886450" y="4259263"/>
          <p14:tracePt t="39665" x="5942013" y="4267200"/>
          <p14:tracePt t="39676" x="5949950" y="4267200"/>
          <p14:tracePt t="39743" x="5949950" y="4259263"/>
          <p14:tracePt t="39844" x="5957888" y="4259263"/>
          <p14:tracePt t="39867" x="5973763" y="4259263"/>
          <p14:tracePt t="39878" x="5989638" y="4259263"/>
          <p14:tracePt t="39889" x="5997575" y="4259263"/>
          <p14:tracePt t="39901" x="6005513" y="4259263"/>
          <p14:tracePt t="39912" x="6022975" y="4259263"/>
          <p14:tracePt t="39923" x="6038850" y="4259263"/>
          <p14:tracePt t="39935" x="6062663" y="4259263"/>
          <p14:tracePt t="39946" x="6094413" y="4259263"/>
          <p14:tracePt t="39957" x="6126163" y="4259263"/>
          <p14:tracePt t="39969" x="6165850" y="4259263"/>
          <p14:tracePt t="39979" x="6238875" y="4259263"/>
          <p14:tracePt t="39991" x="6318250" y="4259263"/>
          <p14:tracePt t="40003" x="6383338" y="4259263"/>
          <p14:tracePt t="40013" x="6391275" y="4259263"/>
          <p14:tracePt t="40081" x="6399213" y="4259263"/>
          <p14:tracePt t="72964" x="6407150" y="4259263"/>
          <p14:tracePt t="72987" x="6415088" y="4259263"/>
          <p14:tracePt t="73020" x="6430963" y="4259263"/>
          <p14:tracePt t="73032" x="6438900" y="4259263"/>
          <p14:tracePt t="73043" x="6470650" y="4259263"/>
          <p14:tracePt t="73056" x="6488113" y="4259263"/>
          <p14:tracePt t="73066" x="6527800" y="4275138"/>
          <p14:tracePt t="73077" x="6559550" y="4298950"/>
          <p14:tracePt t="73089" x="6575425" y="4306888"/>
          <p14:tracePt t="73100" x="6575425" y="4314825"/>
          <p14:tracePt t="73111" x="6583363" y="4322763"/>
          <p14:tracePt t="73122" x="6591300" y="4330700"/>
          <p14:tracePt t="73133" x="6599238" y="4348163"/>
          <p14:tracePt t="73144" x="6607175" y="4348163"/>
          <p14:tracePt t="73156" x="6615113" y="4348163"/>
          <p14:tracePt t="73201" x="6615113" y="4356100"/>
          <p14:tracePt t="73223" x="6607175" y="4364038"/>
          <p14:tracePt t="73246" x="6591300" y="4364038"/>
          <p14:tracePt t="73257" x="6583363" y="4364038"/>
          <p14:tracePt t="73268" x="6575425" y="4371975"/>
          <p14:tracePt t="73291" x="6559550" y="4379913"/>
          <p14:tracePt t="73302" x="6527800" y="4387850"/>
          <p14:tracePt t="73313" x="6488113" y="4411663"/>
          <p14:tracePt t="73324" x="6446838" y="4435475"/>
          <p14:tracePt t="73336" x="6367463" y="4475163"/>
          <p14:tracePt t="73347" x="6278563" y="4524375"/>
          <p14:tracePt t="73358" x="6199188" y="4556125"/>
          <p14:tracePt t="73369" x="6165850" y="4572000"/>
          <p14:tracePt t="73381" x="6126163" y="4587875"/>
          <p14:tracePt t="73392" x="6126163" y="4595813"/>
          <p14:tracePt t="73404" x="6118225" y="4603750"/>
          <p14:tracePt t="73437" x="6126163" y="4611688"/>
          <p14:tracePt t="73459" x="6126163" y="4619625"/>
          <p14:tracePt t="73472" x="6134100" y="4635500"/>
          <p14:tracePt t="73482" x="6149975" y="4652963"/>
          <p14:tracePt t="73494" x="6175375" y="4660900"/>
          <p14:tracePt t="73506" x="6199188" y="4676775"/>
          <p14:tracePt t="73516" x="6215063" y="4684713"/>
          <p14:tracePt t="73527" x="6238875" y="4700588"/>
          <p14:tracePt t="73539" x="6246813" y="4700588"/>
          <p14:tracePt t="73560" x="6246813" y="4708525"/>
          <p14:tracePt t="73572" x="6223000" y="4724400"/>
          <p14:tracePt t="73583" x="6183313" y="4732338"/>
          <p14:tracePt t="73594" x="6086475" y="4748213"/>
          <p14:tracePt t="73606" x="5910263" y="4748213"/>
          <p14:tracePt t="73617" x="5676900" y="4748213"/>
          <p14:tracePt t="73628" x="5500688" y="4748213"/>
          <p14:tracePt t="73639" x="5187950" y="4748213"/>
          <p14:tracePt t="73651" x="4875213" y="4748213"/>
          <p14:tracePt t="73662" x="4627563" y="4748213"/>
          <p14:tracePt t="73673" x="4475163" y="4732338"/>
          <p14:tracePt t="73685" x="4346575" y="4724400"/>
          <p14:tracePt t="73696" x="4297363" y="4724400"/>
          <p14:tracePt t="73741" x="4322763" y="4716463"/>
          <p14:tracePt t="73752" x="4514850" y="4700588"/>
          <p14:tracePt t="73763" x="4811713" y="4700588"/>
          <p14:tracePt t="73774" x="5187950" y="4700588"/>
          <p14:tracePt t="73786" x="5773738" y="4708525"/>
          <p14:tracePt t="73797" x="6134100" y="4748213"/>
          <p14:tracePt t="73808" x="6270625" y="4756150"/>
          <p14:tracePt t="73820" x="6391275" y="4772025"/>
          <p14:tracePt t="73831" x="6438900" y="4779963"/>
          <p14:tracePt t="73842" x="6454775" y="4779963"/>
          <p14:tracePt t="73864" x="6454775" y="4772025"/>
          <p14:tracePt t="73876" x="6391275" y="4748213"/>
          <p14:tracePt t="73887" x="6191250" y="4708525"/>
          <p14:tracePt t="73899" x="5821363" y="4660900"/>
          <p14:tracePt t="73909" x="5565775" y="4635500"/>
          <p14:tracePt t="73922" x="5292725" y="4619625"/>
          <p14:tracePt t="73932" x="5140325" y="4611688"/>
          <p14:tracePt t="73943" x="5092700" y="4611688"/>
          <p14:tracePt t="73977" x="5116513" y="4611688"/>
          <p14:tracePt t="73989" x="5245100" y="4627563"/>
          <p14:tracePt t="73999" x="5413375" y="4643438"/>
          <p14:tracePt t="74011" x="5597525" y="4668838"/>
          <p14:tracePt t="74022" x="5749925" y="4692650"/>
          <p14:tracePt t="74034" x="5853113" y="4700588"/>
          <p14:tracePt t="74044" x="5902325" y="4700588"/>
          <p14:tracePt t="74056" x="5989638" y="4700588"/>
          <p14:tracePt t="74067" x="6094413" y="4692650"/>
          <p14:tracePt t="74078" x="6175375" y="4684713"/>
          <p14:tracePt t="74089" x="6207125" y="4676775"/>
          <p14:tracePt t="74101" x="6223000" y="4676775"/>
          <p14:tracePt t="74112" x="6238875" y="4676775"/>
          <p14:tracePt t="74124" x="6262688" y="4668838"/>
          <p14:tracePt t="74135" x="6294438" y="4668838"/>
          <p14:tracePt t="74146" x="6343650" y="4668838"/>
          <p14:tracePt t="74158" x="6399213" y="4660900"/>
          <p14:tracePt t="74169" x="6462713" y="4652963"/>
          <p14:tracePt t="74179" x="6615113" y="4635500"/>
          <p14:tracePt t="74192" x="6872288" y="4619625"/>
          <p14:tracePt t="74202" x="7024688" y="4619625"/>
          <p14:tracePt t="74213" x="7056438" y="4619625"/>
          <p14:tracePt t="74258" x="7056438" y="4611688"/>
          <p14:tracePt t="74281" x="7048500" y="4603750"/>
          <p14:tracePt t="74292" x="7040563" y="4595813"/>
          <p14:tracePt t="74303" x="7040563" y="4587875"/>
          <p14:tracePt t="74326" x="7040563" y="4579938"/>
          <p14:tracePt t="74337" x="7056438" y="4579938"/>
          <p14:tracePt t="74348" x="7064375" y="4572000"/>
        </p14:tracePtLst>
      </p14:laserTrace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2051-8FB7-9B43-B892-A8D07D4CEDE7}"/>
              </a:ext>
            </a:extLst>
          </p:cNvPr>
          <p:cNvSpPr>
            <a:spLocks noGrp="1"/>
          </p:cNvSpPr>
          <p:nvPr>
            <p:ph type="title"/>
          </p:nvPr>
        </p:nvSpPr>
        <p:spPr/>
        <p:txBody>
          <a:bodyPr/>
          <a:lstStyle/>
          <a:p>
            <a:r>
              <a:rPr lang="en-US" dirty="0"/>
              <a:t>"Mean squares" and the ANOVA table</a:t>
            </a:r>
          </a:p>
        </p:txBody>
      </p:sp>
      <p:sp>
        <p:nvSpPr>
          <p:cNvPr id="3" name="Content Placeholder 2">
            <a:extLst>
              <a:ext uri="{FF2B5EF4-FFF2-40B4-BE49-F238E27FC236}">
                <a16:creationId xmlns:a16="http://schemas.microsoft.com/office/drawing/2014/main" id="{1BBA1064-7DC0-8046-A87D-17712E25D189}"/>
              </a:ext>
            </a:extLst>
          </p:cNvPr>
          <p:cNvSpPr>
            <a:spLocks noGrp="1"/>
          </p:cNvSpPr>
          <p:nvPr>
            <p:ph idx="1"/>
          </p:nvPr>
        </p:nvSpPr>
        <p:spPr/>
        <p:txBody>
          <a:bodyPr/>
          <a:lstStyle/>
          <a:p>
            <a:pPr marL="82550" indent="0">
              <a:buNone/>
            </a:pPr>
            <a:r>
              <a:rPr lang="en-US" dirty="0"/>
              <a:t>We typically summarize the results of the ANOVA calculation in a table as follows:</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p:txBody>
      </p:sp>
      <p:pic>
        <p:nvPicPr>
          <p:cNvPr id="7" name="Picture 6">
            <a:extLst>
              <a:ext uri="{FF2B5EF4-FFF2-40B4-BE49-F238E27FC236}">
                <a16:creationId xmlns:a16="http://schemas.microsoft.com/office/drawing/2014/main" id="{D33F1D4F-4CDF-3743-914C-EE94DE59D72A}"/>
              </a:ext>
            </a:extLst>
          </p:cNvPr>
          <p:cNvPicPr>
            <a:picLocks noChangeAspect="1"/>
          </p:cNvPicPr>
          <p:nvPr/>
        </p:nvPicPr>
        <p:blipFill>
          <a:blip r:embed="rId2"/>
          <a:stretch>
            <a:fillRect/>
          </a:stretch>
        </p:blipFill>
        <p:spPr>
          <a:xfrm>
            <a:off x="1835657" y="3181221"/>
            <a:ext cx="6487363" cy="2115058"/>
          </a:xfrm>
          <a:prstGeom prst="rect">
            <a:avLst/>
          </a:prstGeom>
        </p:spPr>
      </p:pic>
      <p:sp>
        <p:nvSpPr>
          <p:cNvPr id="4" name="TextBox 3">
            <a:extLst>
              <a:ext uri="{FF2B5EF4-FFF2-40B4-BE49-F238E27FC236}">
                <a16:creationId xmlns:a16="http://schemas.microsoft.com/office/drawing/2014/main" id="{1F84F843-A533-B69F-CC33-72582F69E672}"/>
              </a:ext>
            </a:extLst>
          </p:cNvPr>
          <p:cNvSpPr txBox="1"/>
          <p:nvPr/>
        </p:nvSpPr>
        <p:spPr>
          <a:xfrm>
            <a:off x="7513608" y="5325643"/>
            <a:ext cx="2777705" cy="2246769"/>
          </a:xfrm>
          <a:prstGeom prst="rect">
            <a:avLst/>
          </a:prstGeom>
          <a:noFill/>
        </p:spPr>
        <p:txBody>
          <a:bodyPr wrap="square" rtlCol="0">
            <a:spAutoFit/>
          </a:bodyPr>
          <a:lstStyle/>
          <a:p>
            <a:pPr marL="82550" indent="0">
              <a:buNone/>
            </a:pPr>
            <a:r>
              <a:rPr lang="en-US" dirty="0"/>
              <a:t>Note that:</a:t>
            </a:r>
          </a:p>
          <a:p>
            <a:pPr marL="82550" indent="0">
              <a:buNone/>
            </a:pPr>
            <a:endParaRPr lang="en-US" dirty="0"/>
          </a:p>
          <a:p>
            <a:pPr marL="82550" indent="0">
              <a:buNone/>
            </a:pPr>
            <a:r>
              <a:rPr lang="en-US" dirty="0"/>
              <a:t>69 = 6+63</a:t>
            </a:r>
          </a:p>
          <a:p>
            <a:pPr marL="82550" indent="0">
              <a:buNone/>
            </a:pPr>
            <a:r>
              <a:rPr lang="en-US" dirty="0"/>
              <a:t>0.356 = 0.125+0.321</a:t>
            </a:r>
          </a:p>
          <a:p>
            <a:pPr marL="82550" indent="0">
              <a:buNone/>
            </a:pPr>
            <a:r>
              <a:rPr lang="en-US" dirty="0"/>
              <a:t>0.21 = 0.125/6</a:t>
            </a:r>
          </a:p>
          <a:p>
            <a:pPr marL="82550" indent="0">
              <a:buNone/>
            </a:pPr>
            <a:r>
              <a:rPr lang="en-US" dirty="0"/>
              <a:t>0.0037 = 0.231/63</a:t>
            </a:r>
          </a:p>
          <a:p>
            <a:pPr marL="82550" indent="0">
              <a:buNone/>
            </a:pPr>
            <a:r>
              <a:rPr lang="en-US" dirty="0"/>
              <a:t>5.66 = 0.021/0.0037</a:t>
            </a:r>
          </a:p>
          <a:p>
            <a:pPr marL="82550"/>
            <a:r>
              <a:rPr lang="en-US" dirty="0"/>
              <a:t>P(F</a:t>
            </a:r>
            <a:r>
              <a:rPr lang="en-US" baseline="-25000" dirty="0"/>
              <a:t>6,63 </a:t>
            </a:r>
            <a:r>
              <a:rPr lang="en-US" dirty="0"/>
              <a:t>≥ 5.66)&lt;0.001</a:t>
            </a:r>
          </a:p>
          <a:p>
            <a:pPr marL="82550" indent="0">
              <a:buNone/>
            </a:pPr>
            <a:endParaRPr lang="en-US" dirty="0"/>
          </a:p>
          <a:p>
            <a:endParaRPr lang="en-US" dirty="0"/>
          </a:p>
        </p:txBody>
      </p:sp>
    </p:spTree>
    <p:extLst>
      <p:ext uri="{BB962C8B-B14F-4D97-AF65-F5344CB8AC3E}">
        <p14:creationId xmlns:p14="http://schemas.microsoft.com/office/powerpoint/2010/main" val="4250301842"/>
      </p:ext>
    </p:extLst>
  </p:cSld>
  <p:clrMapOvr>
    <a:masterClrMapping/>
  </p:clrMapOvr>
  <mc:AlternateContent xmlns:mc="http://schemas.openxmlformats.org/markup-compatibility/2006" xmlns:p14="http://schemas.microsoft.com/office/powerpoint/2010/main">
    <mc:Choice Requires="p14">
      <p:transition spd="slow" p14:dur="2000" advTm="135700"/>
    </mc:Choice>
    <mc:Fallback xmlns="">
      <p:transition spd="slow" advTm="135700"/>
    </mc:Fallback>
  </mc:AlternateContent>
  <p:extLst>
    <p:ext uri="{3A86A75C-4F4B-4683-9AE1-C65F6400EC91}">
      <p14:laserTraceLst xmlns:p14="http://schemas.microsoft.com/office/powerpoint/2010/main">
        <p14:tracePtLst>
          <p14:tracePt t="29898" x="9334500" y="690563"/>
          <p14:tracePt t="29905" x="9334500" y="698500"/>
          <p14:tracePt t="29911" x="9334500" y="738188"/>
          <p14:tracePt t="29916" x="9334500" y="777875"/>
          <p14:tracePt t="29930" x="9318625" y="825500"/>
          <p14:tracePt t="29939" x="9285288" y="890588"/>
          <p14:tracePt t="29950" x="9229725" y="962025"/>
          <p14:tracePt t="29962" x="9117013" y="1074738"/>
          <p14:tracePt t="29973" x="9021763" y="1171575"/>
          <p14:tracePt t="29984" x="8828088" y="1355725"/>
          <p14:tracePt t="29995" x="8612188" y="1555750"/>
          <p14:tracePt t="30007" x="8388350" y="1757363"/>
          <p14:tracePt t="30017" x="8251825" y="1884363"/>
          <p14:tracePt t="30029" x="8059738" y="2036763"/>
          <p14:tracePt t="30040" x="7907338" y="2157413"/>
          <p14:tracePt t="30051" x="7762875" y="2270125"/>
          <p14:tracePt t="30062" x="7681913" y="2317750"/>
          <p14:tracePt t="30074" x="7594600" y="2382838"/>
          <p14:tracePt t="30085" x="7505700" y="2430463"/>
          <p14:tracePt t="30096" x="7392988" y="2519363"/>
          <p14:tracePt t="30107" x="7281863" y="2630488"/>
          <p14:tracePt t="30119" x="7056438" y="2840038"/>
          <p14:tracePt t="30130" x="6824663" y="3079750"/>
          <p14:tracePt t="30143" x="6599238" y="3328988"/>
          <p14:tracePt t="30153" x="6478588" y="3489325"/>
          <p14:tracePt t="30164" x="6343650" y="3673475"/>
          <p14:tracePt t="30176" x="6215063" y="3810000"/>
          <p14:tracePt t="30186" x="6110288" y="3906838"/>
          <p14:tracePt t="30197" x="6030913" y="3962400"/>
          <p14:tracePt t="30210" x="5862638" y="4010025"/>
          <p14:tracePt t="30220" x="5653088" y="4033838"/>
          <p14:tracePt t="30231" x="5421313" y="4033838"/>
          <p14:tracePt t="30243" x="5292725" y="4033838"/>
          <p14:tracePt t="30254" x="5203825" y="4033838"/>
          <p14:tracePt t="30265" x="5172075" y="4033838"/>
          <p14:tracePt t="30276" x="5164138" y="4033838"/>
          <p14:tracePt t="30299" x="5156200" y="4033838"/>
          <p14:tracePt t="30310" x="5148263" y="4059238"/>
          <p14:tracePt t="30322" x="5132388" y="4122738"/>
          <p14:tracePt t="30332" x="5067300" y="4203700"/>
          <p14:tracePt t="30344" x="4803775" y="4387850"/>
          <p14:tracePt t="30355" x="4354513" y="4643438"/>
          <p14:tracePt t="30366" x="3841750" y="4868863"/>
          <p14:tracePt t="30377" x="3544888" y="4965700"/>
          <p14:tracePt t="30390" x="3232150" y="5068888"/>
          <p14:tracePt t="30400" x="3111500" y="5110163"/>
          <p14:tracePt t="30411" x="3063875" y="5126038"/>
          <p14:tracePt t="30423" x="3046413" y="5126038"/>
          <p14:tracePt t="30434" x="3030538" y="5126038"/>
          <p14:tracePt t="30456" x="3030538" y="5118100"/>
          <p14:tracePt t="30467" x="3038475" y="5110163"/>
          <p14:tracePt t="30479" x="3055938" y="5100638"/>
          <p14:tracePt t="30490" x="3079750" y="5100638"/>
          <p14:tracePt t="30501" x="3087688" y="5100638"/>
          <p14:tracePt t="30512" x="3095625" y="5100638"/>
          <p14:tracePt t="30580" x="3087688" y="5092700"/>
          <p14:tracePt t="30591" x="3095625" y="5068888"/>
          <p14:tracePt t="30602" x="3095625" y="5053013"/>
          <p14:tracePt t="30614" x="3143250" y="5013325"/>
          <p14:tracePt t="30626" x="3248025" y="4932363"/>
          <p14:tracePt t="30636" x="3424238" y="4852988"/>
          <p14:tracePt t="30647" x="3503613" y="4813300"/>
          <p14:tracePt t="30660" x="3568700" y="4764088"/>
          <p14:tracePt t="30670" x="3624263" y="4708525"/>
          <p14:tracePt t="30681" x="3681413" y="4660900"/>
          <p14:tracePt t="30693" x="3721100" y="4611688"/>
          <p14:tracePt t="30704" x="3776663" y="4556125"/>
          <p14:tracePt t="30715" x="3816350" y="4516438"/>
          <p14:tracePt t="30726" x="3857625" y="4475163"/>
          <p14:tracePt t="30738" x="3889375" y="4459288"/>
          <p14:tracePt t="30760" x="3968750" y="4427538"/>
          <p14:tracePt t="30771" x="4010025" y="4411663"/>
          <p14:tracePt t="30782" x="4041775" y="4403725"/>
          <p14:tracePt t="30794" x="4073525" y="4387850"/>
          <p14:tracePt t="30807" x="4137025" y="4379913"/>
          <p14:tracePt t="30819" x="4210050" y="4356100"/>
          <p14:tracePt t="30829" x="4257675" y="4348163"/>
          <p14:tracePt t="30841" x="4297363" y="4338638"/>
          <p14:tracePt t="30852" x="4306888" y="4330700"/>
          <p14:tracePt t="30976" x="4314825" y="4338638"/>
          <p14:tracePt t="30997" x="4314825" y="4348163"/>
          <p14:tracePt t="31010" x="4314825" y="4356100"/>
          <p14:tracePt t="31021" x="4306888" y="4371975"/>
          <p14:tracePt t="31032" x="4297363" y="4379913"/>
          <p14:tracePt t="31043" x="4297363" y="4387850"/>
          <p14:tracePt t="31054" x="4289425" y="4395788"/>
          <p14:tracePt t="31066" x="4289425" y="4403725"/>
          <p14:tracePt t="31077" x="4281488" y="4411663"/>
          <p14:tracePt t="31088" x="4273550" y="4411663"/>
          <p14:tracePt t="31099" x="4265613" y="4419600"/>
          <p14:tracePt t="31110" x="4257675" y="4419600"/>
          <p14:tracePt t="31133" x="4249738" y="4419600"/>
          <p14:tracePt t="31144" x="4241800" y="4419600"/>
          <p14:tracePt t="31156" x="4233863" y="4419600"/>
          <p14:tracePt t="31167" x="4217988" y="4419600"/>
          <p14:tracePt t="31178" x="4210050" y="4419600"/>
          <p14:tracePt t="31190" x="4194175" y="4419600"/>
          <p14:tracePt t="31201" x="4178300" y="4427538"/>
          <p14:tracePt t="31210" x="4170363" y="4427538"/>
          <p14:tracePt t="31221" x="4146550" y="4427538"/>
          <p14:tracePt t="31232" x="4121150" y="4427538"/>
          <p14:tracePt t="31244" x="4089400" y="4419600"/>
          <p14:tracePt t="31255" x="4057650" y="4411663"/>
          <p14:tracePt t="31266" x="4033838" y="4403725"/>
          <p14:tracePt t="31277" x="3994150" y="4395788"/>
          <p14:tracePt t="31289" x="3960813" y="4387850"/>
          <p14:tracePt t="31300" x="3937000" y="4379913"/>
          <p14:tracePt t="31311" x="3913188" y="4371975"/>
          <p14:tracePt t="31323" x="3897313" y="4356100"/>
          <p14:tracePt t="31334" x="3889375" y="4348163"/>
          <p14:tracePt t="31345" x="3881438" y="4348163"/>
          <p14:tracePt t="31356" x="3873500" y="4348163"/>
          <p14:tracePt t="31367" x="3865563" y="4338638"/>
          <p14:tracePt t="31379" x="3857625" y="4338638"/>
          <p14:tracePt t="31390" x="3849688" y="4330700"/>
          <p14:tracePt t="31401" x="3841750" y="4330700"/>
          <p14:tracePt t="31412" x="3833813" y="4330700"/>
          <p14:tracePt t="31435" x="3824288" y="4322763"/>
          <p14:tracePt t="31446" x="3824288" y="4314825"/>
          <p14:tracePt t="31458" x="3808413" y="4298950"/>
          <p14:tracePt t="31469" x="3808413" y="4275138"/>
          <p14:tracePt t="31481" x="3784600" y="4251325"/>
          <p14:tracePt t="31493" x="3768725" y="4219575"/>
          <p14:tracePt t="31503" x="3760788" y="4186238"/>
          <p14:tracePt t="31514" x="3744913" y="4154488"/>
          <p14:tracePt t="31526" x="3736975" y="4130675"/>
          <p14:tracePt t="31536" x="3736975" y="4122738"/>
          <p14:tracePt t="31548" x="3736975" y="4098925"/>
          <p14:tracePt t="31560" x="3744913" y="4090988"/>
          <p14:tracePt t="31570" x="3752850" y="4075113"/>
          <p14:tracePt t="31593" x="3768725" y="4059238"/>
          <p14:tracePt t="31604" x="3776663" y="4043363"/>
          <p14:tracePt t="31615" x="3792538" y="4033838"/>
          <p14:tracePt t="31626" x="3808413" y="4025900"/>
          <p14:tracePt t="31638" x="3816350" y="4017963"/>
          <p14:tracePt t="31649" x="3833813" y="4002088"/>
          <p14:tracePt t="31660" x="3857625" y="4002088"/>
          <p14:tracePt t="31671" x="3881438" y="3994150"/>
          <p14:tracePt t="31682" x="3921125" y="3994150"/>
          <p14:tracePt t="31694" x="3960813" y="3994150"/>
          <p14:tracePt t="31705" x="3994150" y="3994150"/>
          <p14:tracePt t="31716" x="4010025" y="3994150"/>
          <p14:tracePt t="31727" x="4017963" y="3994150"/>
          <p14:tracePt t="31739" x="4033838" y="3994150"/>
          <p14:tracePt t="31750" x="4041775" y="3994150"/>
          <p14:tracePt t="31772" x="4049713" y="3994150"/>
          <p14:tracePt t="31784" x="4057650" y="3994150"/>
          <p14:tracePt t="31795" x="4073525" y="4002088"/>
          <p14:tracePt t="31806" x="4081463" y="4010025"/>
          <p14:tracePt t="31817" x="4105275" y="4017963"/>
          <p14:tracePt t="31829" x="4121150" y="4025900"/>
          <p14:tracePt t="31843" x="4146550" y="4033838"/>
          <p14:tracePt t="31852" x="4154488" y="4033838"/>
          <p14:tracePt t="31862" x="4162425" y="4051300"/>
          <p14:tracePt t="31874" x="4170363" y="4059238"/>
          <p14:tracePt t="31885" x="4178300" y="4067175"/>
          <p14:tracePt t="31896" x="4194175" y="4075113"/>
          <p14:tracePt t="31908" x="4210050" y="4098925"/>
          <p14:tracePt t="31919" x="4233863" y="4114800"/>
          <p14:tracePt t="31930" x="4257675" y="4138613"/>
          <p14:tracePt t="31943" x="4257675" y="4154488"/>
          <p14:tracePt t="31953" x="4265613" y="4162425"/>
          <p14:tracePt t="31964" x="4265613" y="4170363"/>
          <p14:tracePt t="31976" x="4273550" y="4186238"/>
          <p14:tracePt t="31986" x="4273550" y="4195763"/>
          <p14:tracePt t="31997" x="4273550" y="4203700"/>
          <p14:tracePt t="32010" x="4273550" y="4211638"/>
          <p14:tracePt t="32020" x="4273550" y="4219575"/>
          <p14:tracePt t="32031" x="4273550" y="4235450"/>
          <p14:tracePt t="32043" x="4273550" y="4243388"/>
          <p14:tracePt t="32054" x="4273550" y="4259263"/>
          <p14:tracePt t="32065" x="4265613" y="4275138"/>
          <p14:tracePt t="32076" x="4257675" y="4291013"/>
          <p14:tracePt t="32088" x="4249738" y="4298950"/>
          <p14:tracePt t="32099" x="4233863" y="4314825"/>
          <p14:tracePt t="32110" x="4217988" y="4330700"/>
          <p14:tracePt t="32121" x="4210050" y="4348163"/>
          <p14:tracePt t="32132" x="4194175" y="4356100"/>
          <p14:tracePt t="32144" x="4170363" y="4379913"/>
          <p14:tracePt t="32155" x="4137025" y="4387850"/>
          <p14:tracePt t="32166" x="4121150" y="4403725"/>
          <p14:tracePt t="32178" x="4081463" y="4411663"/>
          <p14:tracePt t="32189" x="4049713" y="4419600"/>
          <p14:tracePt t="32200" x="4025900" y="4419600"/>
          <p14:tracePt t="32211" x="3994150" y="4419600"/>
          <p14:tracePt t="32223" x="3944938" y="4419600"/>
          <p14:tracePt t="32234" x="3905250" y="4419600"/>
          <p14:tracePt t="32246" x="3873500" y="4419600"/>
          <p14:tracePt t="32255" x="3841750" y="4419600"/>
          <p14:tracePt t="32267" x="3824288" y="4419600"/>
          <p14:tracePt t="32279" x="3808413" y="4419600"/>
          <p14:tracePt t="32290" x="3792538" y="4419600"/>
          <p14:tracePt t="32302" x="3760788" y="4411663"/>
          <p14:tracePt t="32312" x="3705225" y="4395788"/>
          <p14:tracePt t="32324" x="3640138" y="4379913"/>
          <p14:tracePt t="32336" x="3608388" y="4364038"/>
          <p14:tracePt t="32346" x="3584575" y="4356100"/>
          <p14:tracePt t="32357" x="3584575" y="4348163"/>
          <p14:tracePt t="32414" x="3592513" y="4348163"/>
          <p14:tracePt t="32470" x="3600450" y="4348163"/>
          <p14:tracePt t="32605" x="3592513" y="4348163"/>
          <p14:tracePt t="32627" x="3584575" y="4348163"/>
          <p14:tracePt t="32898" x="3600450" y="4387850"/>
          <p14:tracePt t="32901" x="3632200" y="4467225"/>
          <p14:tracePt t="32911" x="3681413" y="4548188"/>
          <p14:tracePt t="32920" x="3768725" y="4668838"/>
          <p14:tracePt t="32931" x="3881438" y="4837113"/>
          <p14:tracePt t="32943" x="4002088" y="5037138"/>
          <p14:tracePt t="32954" x="4105275" y="5278438"/>
          <p14:tracePt t="32965" x="4162425" y="5430838"/>
          <p14:tracePt t="32976" x="4210050" y="5638800"/>
          <p14:tracePt t="32988" x="4289425" y="5830888"/>
          <p14:tracePt t="32999" x="4346575" y="5959475"/>
          <p14:tracePt t="33010" x="4402138" y="6111875"/>
          <p14:tracePt t="33021" x="4441825" y="6176963"/>
          <p14:tracePt t="33032" x="4459288" y="6208713"/>
          <p14:tracePt t="33100" x="4467225" y="6200775"/>
          <p14:tracePt t="33190" x="4467225" y="6192838"/>
          <p14:tracePt t="33224" x="4467225" y="6184900"/>
          <p14:tracePt t="45944" x="4667250" y="6184900"/>
          <p14:tracePt t="45948" x="4987925" y="6184900"/>
          <p14:tracePt t="45962" x="5148263" y="6159500"/>
          <p14:tracePt t="45970" x="5164138" y="6135688"/>
          <p14:tracePt t="45993" x="5140325" y="6056313"/>
          <p14:tracePt t="46004" x="5084763" y="5991225"/>
          <p14:tracePt t="46015" x="5019675" y="5903913"/>
          <p14:tracePt t="46027" x="4987925" y="5846763"/>
          <p14:tracePt t="46038" x="4956175" y="5743575"/>
          <p14:tracePt t="46049" x="4948238" y="5678488"/>
          <p14:tracePt t="46060" x="4922838" y="5599113"/>
          <p14:tracePt t="46071" x="4899025" y="5502275"/>
          <p14:tracePt t="46082" x="4875213" y="5454650"/>
          <p14:tracePt t="46093" x="4819650" y="5365750"/>
          <p14:tracePt t="46105" x="4779963" y="5326063"/>
          <p14:tracePt t="46116" x="4722813" y="5270500"/>
          <p14:tracePt t="46127" x="4691063" y="5237163"/>
          <p14:tracePt t="46139" x="4675188" y="5221288"/>
          <p14:tracePt t="46150" x="4659313" y="5197475"/>
          <p14:tracePt t="46161" x="4619625" y="5157788"/>
          <p14:tracePt t="46172" x="4570413" y="5084763"/>
          <p14:tracePt t="46184" x="4506913" y="5005388"/>
          <p14:tracePt t="46195" x="4467225" y="4948238"/>
          <p14:tracePt t="46206" x="4418013" y="4884738"/>
          <p14:tracePt t="46217" x="4386263" y="4845050"/>
          <p14:tracePt t="46229" x="4378325" y="4829175"/>
          <p14:tracePt t="46240" x="4370388" y="4829175"/>
          <p14:tracePt t="46251" x="4370388" y="4821238"/>
          <p14:tracePt t="46262" x="4362450" y="4821238"/>
          <p14:tracePt t="46274" x="4354513" y="4821238"/>
          <p14:tracePt t="46285" x="4346575" y="4821238"/>
          <p14:tracePt t="46296" x="4314825" y="4821238"/>
          <p14:tracePt t="46307" x="4257675" y="4787900"/>
          <p14:tracePt t="46319" x="4194175" y="4764088"/>
          <p14:tracePt t="46330" x="4154488" y="4740275"/>
          <p14:tracePt t="46343" x="4121150" y="4700588"/>
          <p14:tracePt t="46353" x="4089400" y="4676775"/>
          <p14:tracePt t="46364" x="4081463" y="4668838"/>
          <p14:tracePt t="46375" x="4073525" y="4660900"/>
          <p14:tracePt t="46410" x="4065588" y="4660900"/>
          <p14:tracePt t="46420" x="4057650" y="4660900"/>
          <p14:tracePt t="46453" x="4049713" y="4660900"/>
          <p14:tracePt t="46465" x="4049713" y="4668838"/>
          <p14:tracePt t="46487" x="4049713" y="4676775"/>
          <p14:tracePt t="46510" x="4041775" y="4676775"/>
          <p14:tracePt t="46521" x="4041775" y="4684713"/>
          <p14:tracePt t="46566" x="4033838" y="4684713"/>
          <p14:tracePt t="46588" x="4017963" y="4684713"/>
          <p14:tracePt t="46600" x="4002088" y="4692650"/>
          <p14:tracePt t="46611" x="3984625" y="4700588"/>
          <p14:tracePt t="46622" x="3976688" y="4700588"/>
          <p14:tracePt t="46634" x="3952875" y="4700588"/>
          <p14:tracePt t="46645" x="3937000" y="4708525"/>
          <p14:tracePt t="46656" x="3905250" y="4708525"/>
          <p14:tracePt t="46668" x="3873500" y="4708525"/>
          <p14:tracePt t="46679" x="3857625" y="4708525"/>
          <p14:tracePt t="46690" x="3849688" y="4708525"/>
          <p14:tracePt t="46701" x="3833813" y="4708525"/>
          <p14:tracePt t="46724" x="3824288" y="4708525"/>
          <p14:tracePt t="46746" x="3816350" y="4708525"/>
          <p14:tracePt t="46758" x="3792538" y="4708525"/>
          <p14:tracePt t="46769" x="3768725" y="4700588"/>
          <p14:tracePt t="46780" x="3760788" y="4700588"/>
          <p14:tracePt t="46791" x="3744913" y="4692650"/>
          <p14:tracePt t="46802" x="3729038" y="4684713"/>
          <p14:tracePt t="46814" x="3721100" y="4676775"/>
          <p14:tracePt t="46826" x="3721100" y="4668838"/>
          <p14:tracePt t="46836" x="3713163" y="4660900"/>
          <p14:tracePt t="46847" x="3705225" y="4660900"/>
          <p14:tracePt t="46860" x="3689350" y="4643438"/>
          <p14:tracePt t="46870" x="3681413" y="4627563"/>
          <p14:tracePt t="46881" x="3671888" y="4611688"/>
          <p14:tracePt t="46893" x="3648075" y="4603750"/>
          <p14:tracePt t="46904" x="3640138" y="4579938"/>
          <p14:tracePt t="46915" x="3632200" y="4564063"/>
          <p14:tracePt t="46927" x="3632200" y="4556125"/>
          <p14:tracePt t="46937" x="3640138" y="4540250"/>
          <p14:tracePt t="46949" x="3663950" y="4524375"/>
          <p14:tracePt t="46960" x="3671888" y="4500563"/>
          <p14:tracePt t="46971" x="3697288" y="4483100"/>
          <p14:tracePt t="46982" x="3713163" y="4467225"/>
          <p14:tracePt t="46994" x="3729038" y="4451350"/>
          <p14:tracePt t="47005" x="3736975" y="4443413"/>
          <p14:tracePt t="47016" x="3752850" y="4435475"/>
          <p14:tracePt t="47027" x="3760788" y="4435475"/>
          <p14:tracePt t="47039" x="3768725" y="4435475"/>
          <p14:tracePt t="47050" x="3776663" y="4435475"/>
          <p14:tracePt t="47061" x="3784600" y="4435475"/>
          <p14:tracePt t="47072" x="3800475" y="4435475"/>
          <p14:tracePt t="47084" x="3808413" y="4435475"/>
          <p14:tracePt t="47095" x="3833813" y="4435475"/>
          <p14:tracePt t="47106" x="3865563" y="4435475"/>
          <p14:tracePt t="47117" x="3897313" y="4435475"/>
          <p14:tracePt t="47129" x="3913188" y="4443413"/>
          <p14:tracePt t="47140" x="3944938" y="4443413"/>
          <p14:tracePt t="47151" x="3968750" y="4443413"/>
          <p14:tracePt t="47162" x="3984625" y="4443413"/>
          <p14:tracePt t="47174" x="3984625" y="4451350"/>
          <p14:tracePt t="47185" x="3994150" y="4451350"/>
          <p14:tracePt t="47196" x="4002088" y="4451350"/>
          <p14:tracePt t="47208" x="4010025" y="4451350"/>
          <p14:tracePt t="47219" x="4033838" y="4459288"/>
          <p14:tracePt t="47230" x="4041775" y="4467225"/>
          <p14:tracePt t="47241" x="4057650" y="4475163"/>
          <p14:tracePt t="47253" x="4073525" y="4483100"/>
          <p14:tracePt t="47263" x="4081463" y="4483100"/>
          <p14:tracePt t="47276" x="4089400" y="4491038"/>
          <p14:tracePt t="47286" x="4113213" y="4500563"/>
          <p14:tracePt t="47297" x="4121150" y="4508500"/>
          <p14:tracePt t="47310" x="4146550" y="4516438"/>
          <p14:tracePt t="47320" x="4154488" y="4516438"/>
          <p14:tracePt t="47331" x="4170363" y="4524375"/>
          <p14:tracePt t="47343" x="4186238" y="4524375"/>
          <p14:tracePt t="47477" x="4194175" y="4524375"/>
          <p14:tracePt t="47545" x="4202113" y="4532313"/>
          <p14:tracePt t="47556" x="4210050" y="4532313"/>
          <p14:tracePt t="49513" x="4210050" y="4524375"/>
          <p14:tracePt t="49525" x="4217988" y="4524375"/>
          <p14:tracePt t="49547" x="4225925" y="4508500"/>
          <p14:tracePt t="49560" x="4225925" y="4500563"/>
          <p14:tracePt t="49570" x="4233863" y="4483100"/>
          <p14:tracePt t="49581" x="4233863" y="4475163"/>
          <p14:tracePt t="49593" x="4241800" y="4467225"/>
          <p14:tracePt t="49604" x="4241800" y="4443413"/>
          <p14:tracePt t="49615" x="4241800" y="4427538"/>
          <p14:tracePt t="49627" x="4241800" y="4411663"/>
          <p14:tracePt t="49637" x="4241800" y="4379913"/>
          <p14:tracePt t="49649" x="4233863" y="4348163"/>
          <p14:tracePt t="49660" x="4233863" y="4322763"/>
          <p14:tracePt t="49671" x="4225925" y="4298950"/>
          <p14:tracePt t="49682" x="4217988" y="4291013"/>
          <p14:tracePt t="49694" x="4217988" y="4267200"/>
          <p14:tracePt t="49705" x="4210050" y="4259263"/>
          <p14:tracePt t="49716" x="4210050" y="4243388"/>
          <p14:tracePt t="49727" x="4210050" y="4227513"/>
          <p14:tracePt t="49739" x="4210050" y="4211638"/>
          <p14:tracePt t="49750" x="4202113" y="4203700"/>
          <p14:tracePt t="49772" x="4202113" y="4195763"/>
          <p14:tracePt t="49795" x="4202113" y="4186238"/>
          <p14:tracePt t="50245" x="4202113" y="4195763"/>
          <p14:tracePt t="50278" x="4202113" y="4203700"/>
          <p14:tracePt t="50290" x="4202113" y="4211638"/>
          <p14:tracePt t="50301" x="4210050" y="4211638"/>
          <p14:tracePt t="50312" x="4210050" y="4235450"/>
          <p14:tracePt t="50324" x="4217988" y="4259263"/>
          <p14:tracePt t="50335" x="4217988" y="4275138"/>
          <p14:tracePt t="50346" x="4217988" y="4291013"/>
          <p14:tracePt t="50357" x="4217988" y="4298950"/>
          <p14:tracePt t="50369" x="4210050" y="4314825"/>
          <p14:tracePt t="50380" x="4210050" y="4322763"/>
          <p14:tracePt t="50393" x="4217988" y="4330700"/>
          <p14:tracePt t="50403" x="4217988" y="4348163"/>
          <p14:tracePt t="50414" x="4225925" y="4364038"/>
          <p14:tracePt t="50425" x="4241800" y="4379913"/>
          <p14:tracePt t="50436" x="4249738" y="4395788"/>
          <p14:tracePt t="50447" x="4257675" y="4427538"/>
          <p14:tracePt t="50460" x="4257675" y="4443413"/>
          <p14:tracePt t="50470" x="4257675" y="4459288"/>
          <p14:tracePt t="50481" x="4257675" y="4467225"/>
          <p14:tracePt t="50493" x="4257675" y="4475163"/>
          <p14:tracePt t="50594" x="4257675" y="4483100"/>
          <p14:tracePt t="50796" x="4257675" y="4491038"/>
          <p14:tracePt t="50807" x="4257675" y="4508500"/>
          <p14:tracePt t="50819" x="4257675" y="4540250"/>
          <p14:tracePt t="50830" x="4257675" y="4572000"/>
          <p14:tracePt t="50841" x="4249738" y="4611688"/>
          <p14:tracePt t="50852" x="4241800" y="4668838"/>
          <p14:tracePt t="50864" x="4241800" y="4708525"/>
          <p14:tracePt t="50876" x="4241800" y="4740275"/>
          <p14:tracePt t="50886" x="4249738" y="4772025"/>
          <p14:tracePt t="50897" x="4249738" y="4787900"/>
          <p14:tracePt t="50910" x="4249738" y="4813300"/>
          <p14:tracePt t="50920" x="4241800" y="4829175"/>
          <p14:tracePt t="50931" x="4241800" y="4837113"/>
          <p14:tracePt t="50943" x="4241800" y="4845050"/>
          <p14:tracePt t="50954" x="4241800" y="4852988"/>
          <p14:tracePt t="50987" x="4249738" y="4852988"/>
          <p14:tracePt t="51089" x="4257675" y="4852988"/>
          <p14:tracePt t="51100" x="4257675" y="4860925"/>
          <p14:tracePt t="51145" x="4257675" y="4868863"/>
          <p14:tracePt t="51190" x="4257675" y="4876800"/>
          <p14:tracePt t="51246" x="4257675" y="4884738"/>
          <p14:tracePt t="51257" x="4241800" y="4908550"/>
          <p14:tracePt t="51269" x="4225925" y="4924425"/>
          <p14:tracePt t="51280" x="4210050" y="4940300"/>
          <p14:tracePt t="51291" x="4210050" y="4957763"/>
          <p14:tracePt t="51302" x="4210050" y="4965700"/>
          <p14:tracePt t="51347" x="4217988" y="4965700"/>
          <p14:tracePt t="64578" x="4225925" y="4932363"/>
          <p14:tracePt t="64583" x="4225925" y="4924425"/>
          <p14:tracePt t="64594" x="4249738" y="4900613"/>
          <p14:tracePt t="64602" x="4265613" y="4868863"/>
          <p14:tracePt t="64615" x="4281488" y="4845050"/>
          <p14:tracePt t="64624" x="4297363" y="4813300"/>
          <p14:tracePt t="64635" x="4314825" y="4787900"/>
          <p14:tracePt t="64647" x="4338638" y="4740275"/>
          <p14:tracePt t="64657" x="4354513" y="4692650"/>
          <p14:tracePt t="64669" x="4370388" y="4660900"/>
          <p14:tracePt t="64680" x="4386263" y="4619625"/>
          <p14:tracePt t="64691" x="4402138" y="4572000"/>
          <p14:tracePt t="64703" x="4418013" y="4548188"/>
          <p14:tracePt t="64714" x="4433888" y="4508500"/>
          <p14:tracePt t="64724" x="4433888" y="4475163"/>
          <p14:tracePt t="64736" x="4449763" y="4435475"/>
          <p14:tracePt t="64746" x="4459288" y="4403725"/>
          <p14:tracePt t="64760" x="4459288" y="4387850"/>
          <p14:tracePt t="64770" x="4459288" y="4356100"/>
          <p14:tracePt t="64781" x="4449763" y="4348163"/>
          <p14:tracePt t="64791" x="4449763" y="4330700"/>
          <p14:tracePt t="64804" x="4449763" y="4314825"/>
          <p14:tracePt t="64815" x="4459288" y="4306888"/>
          <p14:tracePt t="64827" x="4467225" y="4306888"/>
          <p14:tracePt t="64838" x="4475163" y="4306888"/>
          <p14:tracePt t="64860" x="4483100" y="4306888"/>
          <p14:tracePt t="64940" x="4483100" y="4314825"/>
          <p14:tracePt t="64973" x="4491038" y="4322763"/>
          <p14:tracePt t="64984" x="4498975" y="4330700"/>
          <p14:tracePt t="64995" x="4514850" y="4348163"/>
          <p14:tracePt t="65006" x="4522788" y="4348163"/>
          <p14:tracePt t="65018" x="4530725" y="4356100"/>
          <p14:tracePt t="65029" x="4546600" y="4364038"/>
          <p14:tracePt t="65041" x="4554538" y="4364038"/>
          <p14:tracePt t="65051" x="4562475" y="4364038"/>
          <p14:tracePt t="65063" x="4570413" y="4364038"/>
          <p14:tracePt t="65085" x="4578350" y="4356100"/>
          <p14:tracePt t="65164" x="4586288" y="4356100"/>
          <p14:tracePt t="65186" x="4594225" y="4356100"/>
          <p14:tracePt t="65198" x="4602163" y="4356100"/>
          <p14:tracePt t="65524" x="4602163" y="4364038"/>
          <p14:tracePt t="65535" x="4594225" y="4364038"/>
          <p14:tracePt t="65648" x="4602163" y="4364038"/>
          <p14:tracePt t="65670" x="4602163" y="4371975"/>
          <p14:tracePt t="65704" x="4610100" y="4371975"/>
          <p14:tracePt t="65727" x="4619625" y="4371975"/>
          <p14:tracePt t="65738" x="4635500" y="4371975"/>
          <p14:tracePt t="65749" x="4651375" y="4371975"/>
          <p14:tracePt t="65760" x="4659313" y="4371975"/>
          <p14:tracePt t="65783" x="4667250" y="4371975"/>
          <p14:tracePt t="65794" x="4675188" y="4371975"/>
          <p14:tracePt t="65815" x="4683125" y="4371975"/>
          <p14:tracePt t="65839" x="4691063" y="4364038"/>
          <p14:tracePt t="65850" x="4699000" y="4364038"/>
          <p14:tracePt t="65873" x="4706938" y="4364038"/>
          <p14:tracePt t="65884" x="4722813" y="4364038"/>
          <p14:tracePt t="65896" x="4738688" y="4364038"/>
          <p14:tracePt t="65907" x="4754563" y="4364038"/>
          <p14:tracePt t="65916" x="4772025" y="4364038"/>
          <p14:tracePt t="65928" x="4787900" y="4364038"/>
          <p14:tracePt t="65941" x="4795838" y="4364038"/>
          <p14:tracePt t="65952" x="4811713" y="4364038"/>
          <p14:tracePt t="65963" x="4819650" y="4364038"/>
          <p14:tracePt t="65974" x="4835525" y="4364038"/>
          <p14:tracePt t="65986" x="4859338" y="4364038"/>
          <p14:tracePt t="65997" x="4875213" y="4364038"/>
          <p14:tracePt t="66008" x="4891088" y="4364038"/>
          <p14:tracePt t="66018" x="4922838" y="4364038"/>
          <p14:tracePt t="66031" x="4956175" y="4364038"/>
          <p14:tracePt t="66043" x="4972050" y="4364038"/>
          <p14:tracePt t="66053" x="4979988" y="4364038"/>
          <p14:tracePt t="66063" x="4995863" y="4364038"/>
          <p14:tracePt t="66077" x="5011738" y="4364038"/>
          <p14:tracePt t="66087" x="5027613" y="4364038"/>
          <p14:tracePt t="66098" x="5059363" y="4364038"/>
          <p14:tracePt t="66110" x="5075238" y="4364038"/>
          <p14:tracePt t="66120" x="5092700" y="4364038"/>
          <p14:tracePt t="66132" x="5100638" y="4364038"/>
          <p14:tracePt t="66144" x="5116513" y="4364038"/>
          <p14:tracePt t="66154" x="5148263" y="4364038"/>
          <p14:tracePt t="66166" x="5180013" y="4364038"/>
          <p14:tracePt t="66177" x="5203825" y="4371975"/>
          <p14:tracePt t="66188" x="5245100" y="4371975"/>
          <p14:tracePt t="66199" x="5284788" y="4379913"/>
          <p14:tracePt t="66211" x="5316538" y="4379913"/>
          <p14:tracePt t="66222" x="5348288" y="4379913"/>
          <p14:tracePt t="66233" x="5372100" y="4379913"/>
          <p14:tracePt t="66244" x="5397500" y="4379913"/>
          <p14:tracePt t="66256" x="5405438" y="4379913"/>
          <p14:tracePt t="66278" x="5413375" y="4379913"/>
          <p14:tracePt t="66289" x="5421313" y="4379913"/>
          <p14:tracePt t="66301" x="5429250" y="4379913"/>
          <p14:tracePt t="66312" x="5437188" y="4379913"/>
          <p14:tracePt t="66323" x="5445125" y="4379913"/>
          <p14:tracePt t="66356" x="5453063" y="4379913"/>
          <p14:tracePt t="66447" x="5453063" y="4371975"/>
          <p14:tracePt t="66469" x="5453063" y="4364038"/>
          <p14:tracePt t="66480" x="5453063" y="4356100"/>
          <p14:tracePt t="66491" x="5453063" y="4348163"/>
          <p14:tracePt t="66503" x="5453063" y="4322763"/>
          <p14:tracePt t="66514" x="5461000" y="4298950"/>
          <p14:tracePt t="66527" x="5461000" y="4275138"/>
          <p14:tracePt t="66547" x="5461000" y="4211638"/>
          <p14:tracePt t="66560" x="5461000" y="4186238"/>
          <p14:tracePt t="66571" x="5468938" y="4162425"/>
          <p14:tracePt t="66581" x="5468938" y="4154488"/>
          <p14:tracePt t="66594" x="5468938" y="4130675"/>
          <p14:tracePt t="66605" x="5461000" y="4122738"/>
          <p14:tracePt t="66615" x="5461000" y="4106863"/>
          <p14:tracePt t="66627" x="5461000" y="4090988"/>
          <p14:tracePt t="66637" x="5461000" y="4075113"/>
          <p14:tracePt t="66660" x="5461000" y="4067175"/>
          <p14:tracePt t="66683" x="5461000" y="4059238"/>
          <p14:tracePt t="66705" x="5461000" y="4051300"/>
          <p14:tracePt t="66716" x="5461000" y="4043363"/>
          <p14:tracePt t="66728" x="5461000" y="4033838"/>
          <p14:tracePt t="66750" x="5461000" y="4025900"/>
          <p14:tracePt t="66761" x="5468938" y="4025900"/>
          <p14:tracePt t="66773" x="5468938" y="4017963"/>
          <p14:tracePt t="66851" x="5461000" y="4017963"/>
          <p14:tracePt t="66897" x="5453063" y="4010025"/>
          <p14:tracePt t="66908" x="5445125" y="4010025"/>
          <p14:tracePt t="66920" x="5421313" y="4010025"/>
          <p14:tracePt t="66930" x="5413375" y="4010025"/>
          <p14:tracePt t="66940" x="5387975" y="4010025"/>
          <p14:tracePt t="66953" x="5372100" y="4010025"/>
          <p14:tracePt t="66964" x="5340350" y="4017963"/>
          <p14:tracePt t="66977" x="5324475" y="4017963"/>
          <p14:tracePt t="66987" x="5284788" y="4017963"/>
          <p14:tracePt t="66998" x="5260975" y="4017963"/>
          <p14:tracePt t="67010" x="5227638" y="4017963"/>
          <p14:tracePt t="67020" x="5195888" y="4017963"/>
          <p14:tracePt t="67031" x="5148263" y="4017963"/>
          <p14:tracePt t="67043" x="5092700" y="4017963"/>
          <p14:tracePt t="67054" x="5019675" y="4017963"/>
          <p14:tracePt t="67065" x="4979988" y="4010025"/>
          <p14:tracePt t="67077" x="4899025" y="4010025"/>
          <p14:tracePt t="67088" x="4819650" y="4010025"/>
          <p14:tracePt t="67099" x="4746625" y="4002088"/>
          <p14:tracePt t="67110" x="4722813" y="4002088"/>
          <p14:tracePt t="67122" x="4699000" y="4002088"/>
          <p14:tracePt t="67133" x="4675188" y="4002088"/>
          <p14:tracePt t="67144" x="4643438" y="4002088"/>
          <p14:tracePt t="67156" x="4610100" y="4010025"/>
          <p14:tracePt t="67167" x="4578350" y="4010025"/>
          <p14:tracePt t="67178" x="4554538" y="4017963"/>
          <p14:tracePt t="67189" x="4538663" y="4017963"/>
          <p14:tracePt t="67200" x="4530725" y="4017963"/>
          <p14:tracePt t="67212" x="4522788" y="4017963"/>
          <p14:tracePt t="67232" x="4514850" y="4017963"/>
          <p14:tracePt t="67369" x="4522788" y="4025900"/>
          <p14:tracePt t="67380" x="4522788" y="4033838"/>
          <p14:tracePt t="67391" x="4530725" y="4043363"/>
          <p14:tracePt t="67403" x="4530725" y="4059238"/>
          <p14:tracePt t="67414" x="4538663" y="4075113"/>
          <p14:tracePt t="67427" x="4554538" y="4122738"/>
          <p14:tracePt t="67437" x="4570413" y="4162425"/>
          <p14:tracePt t="67448" x="4578350" y="4211638"/>
          <p14:tracePt t="67460" x="4586288" y="4243388"/>
          <p14:tracePt t="67471" x="4594225" y="4275138"/>
          <p14:tracePt t="67481" x="4594225" y="4291013"/>
          <p14:tracePt t="67494" x="4594225" y="4306888"/>
          <p14:tracePt t="67504" x="4594225" y="4314825"/>
          <p14:tracePt t="67516" x="4586288" y="4322763"/>
          <p14:tracePt t="67527" x="4586288" y="4338638"/>
          <p14:tracePt t="67538" x="4586288" y="4348163"/>
          <p14:tracePt t="67560" x="4586288" y="4364038"/>
          <p14:tracePt t="67572" x="4586288" y="4379913"/>
          <p14:tracePt t="67583" x="4586288" y="4387850"/>
          <p14:tracePt t="67605" x="4586288" y="4403725"/>
          <p14:tracePt t="67616" x="4594225" y="4411663"/>
          <p14:tracePt t="67639" x="4594225" y="4419600"/>
          <p14:tracePt t="67841" x="4602163" y="4419600"/>
          <p14:tracePt t="67853" x="4610100" y="4419600"/>
          <p14:tracePt t="67875" x="4635500" y="4419600"/>
          <p14:tracePt t="67886" x="4667250" y="4419600"/>
          <p14:tracePt t="67898" x="4699000" y="4419600"/>
          <p14:tracePt t="67909" x="4714875" y="4419600"/>
          <p14:tracePt t="67920" x="4738688" y="4419600"/>
          <p14:tracePt t="67932" x="4746625" y="4419600"/>
          <p14:tracePt t="67943" x="4772025" y="4419600"/>
          <p14:tracePt t="67954" x="4787900" y="4419600"/>
          <p14:tracePt t="67964" x="4827588" y="4411663"/>
          <p14:tracePt t="67977" x="4899025" y="4411663"/>
          <p14:tracePt t="67988" x="5027613" y="4411663"/>
          <p14:tracePt t="67999" x="5172075" y="4411663"/>
          <p14:tracePt t="68011" x="5348288" y="4419600"/>
          <p14:tracePt t="68022" x="5476875" y="4419600"/>
          <p14:tracePt t="68033" x="5549900" y="4427538"/>
          <p14:tracePt t="68044" x="5589588" y="4435475"/>
          <p14:tracePt t="68056" x="5621338" y="4435475"/>
          <p14:tracePt t="68066" x="5637213" y="4435475"/>
          <p14:tracePt t="68089" x="5645150" y="4427538"/>
          <p14:tracePt t="68222" x="5645150" y="4435475"/>
          <p14:tracePt t="68258" x="5637213" y="4435475"/>
          <p14:tracePt t="68280" x="5621338" y="4435475"/>
          <p14:tracePt t="68291" x="5597525" y="4435475"/>
          <p14:tracePt t="68303" x="5589588" y="4435475"/>
          <p14:tracePt t="68314" x="5565775" y="4435475"/>
          <p14:tracePt t="68326" x="5557838" y="4435475"/>
          <p14:tracePt t="68370" x="5549900" y="4435475"/>
          <p14:tracePt t="68403" x="5540375" y="4435475"/>
          <p14:tracePt t="68427" x="5532438" y="4435475"/>
          <p14:tracePt t="68438" x="5524500" y="4435475"/>
          <p14:tracePt t="68651" x="5524500" y="4427538"/>
          <p14:tracePt t="76145" x="5484813" y="4419600"/>
          <p14:tracePt t="76155" x="5461000" y="4411663"/>
          <p14:tracePt t="76166" x="5445125" y="4411663"/>
          <p14:tracePt t="76279" x="5445125" y="4403725"/>
          <p14:tracePt t="76325" x="5437188" y="4403725"/>
          <p14:tracePt t="76336" x="5372100" y="4387850"/>
          <p14:tracePt t="76346" x="5180013" y="4348163"/>
          <p14:tracePt t="76358" x="4932363" y="4267200"/>
          <p14:tracePt t="76369" x="4803775" y="4219575"/>
          <p14:tracePt t="76381" x="4730750" y="4178300"/>
          <p14:tracePt t="76392" x="4714875" y="4162425"/>
          <p14:tracePt t="76403" x="4722813" y="4154488"/>
          <p14:tracePt t="76414" x="4746625" y="4146550"/>
          <p14:tracePt t="76427" x="4835525" y="4130675"/>
          <p14:tracePt t="76437" x="4995863" y="4146550"/>
          <p14:tracePt t="76448" x="5075238" y="4178300"/>
          <p14:tracePt t="76460" x="5092700" y="4186238"/>
          <p14:tracePt t="76470" x="5092700" y="4195763"/>
          <p14:tracePt t="76481" x="5100638" y="4195763"/>
          <p14:tracePt t="76571" x="5108575" y="4195763"/>
          <p14:tracePt t="76583" x="5124450" y="4203700"/>
          <p14:tracePt t="76594" x="5132388" y="4203700"/>
          <p14:tracePt t="76606" x="5148263" y="4211638"/>
          <p14:tracePt t="76650" x="5156200" y="4219575"/>
          <p14:tracePt t="76661" x="5156200" y="4227513"/>
          <p14:tracePt t="76672" x="5164138" y="4227513"/>
          <p14:tracePt t="76706" x="5172075" y="4227513"/>
          <p14:tracePt t="76718" x="5180013" y="4227513"/>
          <p14:tracePt t="76729" x="5187950" y="4235450"/>
          <p14:tracePt t="76751" x="5195888" y="4235450"/>
          <p14:tracePt t="76763" x="5203825" y="4243388"/>
          <p14:tracePt t="76773" x="5211763" y="4243388"/>
          <p14:tracePt t="76786" x="5227638" y="4251325"/>
          <p14:tracePt t="76797" x="5237163" y="4259263"/>
          <p14:tracePt t="76808" x="5260975" y="4259263"/>
          <p14:tracePt t="76819" x="5268913" y="4259263"/>
          <p14:tracePt t="76831" x="5284788" y="4259263"/>
          <p14:tracePt t="76842" x="5300663" y="4259263"/>
          <p14:tracePt t="76853" x="5332413" y="4275138"/>
          <p14:tracePt t="76864" x="5348288" y="4283075"/>
          <p14:tracePt t="76873" x="5372100" y="4298950"/>
          <p14:tracePt t="76887" x="5387975" y="4306888"/>
          <p14:tracePt t="76898" x="5397500" y="4322763"/>
          <p14:tracePt t="76910" x="5405438" y="4322763"/>
          <p14:tracePt t="76921" x="5413375" y="4330700"/>
          <p14:tracePt t="76932" x="5413375" y="4338638"/>
          <p14:tracePt t="76944" x="5405438" y="4338638"/>
          <p14:tracePt t="76954" x="5397500" y="4338638"/>
          <p14:tracePt t="76966" x="5380038" y="4338638"/>
          <p14:tracePt t="76977" x="5372100" y="4330700"/>
          <p14:tracePt t="76999" x="5372100" y="4322763"/>
          <p14:tracePt t="77033" x="5372100" y="4314825"/>
          <p14:tracePt t="77044" x="5380038" y="4314825"/>
          <p14:tracePt t="77056" x="5413375" y="4306888"/>
          <p14:tracePt t="77066" x="5437188" y="4306888"/>
          <p14:tracePt t="77077" x="5461000" y="4306888"/>
          <p14:tracePt t="77089" x="5476875" y="4306888"/>
          <p14:tracePt t="77101" x="5484813" y="4306888"/>
          <p14:tracePt t="77111" x="5500688" y="4306888"/>
          <p14:tracePt t="77123" x="5508625" y="4298950"/>
          <p14:tracePt t="77146" x="5532438" y="4298950"/>
          <p14:tracePt t="77156" x="5549900" y="4298950"/>
          <p14:tracePt t="77168" x="5557838" y="4298950"/>
          <p14:tracePt t="77179" x="5581650" y="4298950"/>
          <p14:tracePt t="77191" x="5597525" y="4298950"/>
          <p14:tracePt t="77202" x="5605463" y="4298950"/>
          <p14:tracePt t="77269" x="5621338" y="4298950"/>
          <p14:tracePt t="77281" x="5661025" y="4298950"/>
          <p14:tracePt t="77292" x="5726113" y="4306888"/>
          <p14:tracePt t="77303" x="5781675" y="4322763"/>
          <p14:tracePt t="77327" x="5781675" y="4330700"/>
          <p14:tracePt t="90179" x="5789613" y="4330700"/>
          <p14:tracePt t="90240" x="5797550" y="4330700"/>
          <p14:tracePt t="90295" x="5789613" y="4322763"/>
          <p14:tracePt t="90306" x="5781675" y="4322763"/>
          <p14:tracePt t="90317" x="5773738" y="4322763"/>
          <p14:tracePt t="90329" x="5765800" y="4322763"/>
          <p14:tracePt t="90340" x="5757863" y="4322763"/>
          <p14:tracePt t="90385" x="5749925" y="4330700"/>
          <p14:tracePt t="90441" x="5741988" y="4330700"/>
          <p14:tracePt t="90464" x="5734050" y="4330700"/>
          <p14:tracePt t="90555" x="5726113" y="4330700"/>
          <p14:tracePt t="91073" x="5726113" y="4338638"/>
          <p14:tracePt t="91106" x="5718175" y="4338638"/>
          <p14:tracePt t="91117" x="5718175" y="4348163"/>
          <p14:tracePt t="91129" x="5710238" y="4348163"/>
          <p14:tracePt t="91175" x="5710238" y="4338638"/>
          <p14:tracePt t="91208" x="5700713" y="4338638"/>
          <p14:tracePt t="91230" x="5692775" y="4338638"/>
          <p14:tracePt t="91242" x="5692775" y="4330700"/>
          <p14:tracePt t="91264" x="5692775" y="4322763"/>
          <p14:tracePt t="91277" x="5692775" y="4314825"/>
          <p14:tracePt t="91287" x="5700713" y="4314825"/>
          <p14:tracePt t="91309" x="5700713" y="4306888"/>
          <p14:tracePt t="91343" x="5700713" y="4298950"/>
          <p14:tracePt t="91355" x="5692775" y="4298950"/>
          <p14:tracePt t="91365" x="5684838" y="4291013"/>
          <p14:tracePt t="91377" x="5684838" y="4283075"/>
          <p14:tracePt t="91387" x="5676900" y="4275138"/>
          <p14:tracePt t="91422" x="5676900" y="4267200"/>
          <p14:tracePt t="91478" x="5661025" y="4267200"/>
          <p14:tracePt t="91489" x="5629275" y="4259263"/>
          <p14:tracePt t="91501" x="5605463" y="4259263"/>
          <p14:tracePt t="91512" x="5589588" y="4251325"/>
          <p14:tracePt t="91522" x="5581650" y="4243388"/>
          <p14:tracePt t="91534" x="5573713" y="4243388"/>
          <p14:tracePt t="91546" x="5549900" y="4235450"/>
          <p14:tracePt t="91557" x="5532438" y="4235450"/>
          <p14:tracePt t="91568" x="5516563" y="4235450"/>
          <p14:tracePt t="91670" x="5508625" y="4235450"/>
          <p14:tracePt t="91692" x="5500688" y="4235450"/>
          <p14:tracePt t="91771" x="5476875" y="4235450"/>
          <p14:tracePt t="91781" x="5397500" y="4235450"/>
          <p14:tracePt t="91793" x="5268913" y="4227513"/>
          <p14:tracePt t="91804" x="5148263" y="4211638"/>
          <p14:tracePt t="91816" x="5100638" y="4211638"/>
          <p14:tracePt t="91825" x="5059363" y="4211638"/>
          <p14:tracePt t="91838" x="5059363" y="4203700"/>
          <p14:tracePt t="91883" x="5075238" y="4203700"/>
          <p14:tracePt t="91894" x="5092700" y="4203700"/>
          <p14:tracePt t="91905" x="5100638" y="4203700"/>
          <p14:tracePt t="91917" x="5108575" y="4203700"/>
          <p14:tracePt t="91927" x="5116513" y="4203700"/>
          <p14:tracePt t="91939" x="5124450" y="4203700"/>
          <p14:tracePt t="91951" x="5148263" y="4203700"/>
          <p14:tracePt t="91962" x="5156200" y="4203700"/>
          <p14:tracePt t="91973" x="5187950" y="4203700"/>
          <p14:tracePt t="91984" x="5219700" y="4203700"/>
          <p14:tracePt t="91995" x="5284788" y="4211638"/>
          <p14:tracePt t="92007" x="5316538" y="4211638"/>
          <p14:tracePt t="92018" x="5324475" y="4211638"/>
          <p14:tracePt t="92096" x="5332413" y="4219575"/>
          <p14:tracePt t="92108" x="5348288" y="4227513"/>
          <p14:tracePt t="92119" x="5364163" y="4243388"/>
          <p14:tracePt t="92130" x="5387975" y="4259263"/>
          <p14:tracePt t="92142" x="5413375" y="4283075"/>
          <p14:tracePt t="92153" x="5429250" y="4298950"/>
          <p14:tracePt t="92165" x="5445125" y="4306888"/>
          <p14:tracePt t="92177" x="5461000" y="4330700"/>
          <p14:tracePt t="92187" x="5461000" y="4338638"/>
          <p14:tracePt t="92198" x="5461000" y="4348163"/>
          <p14:tracePt t="92210" x="5468938" y="4348163"/>
          <p14:tracePt t="92221" x="5461000" y="4348163"/>
          <p14:tracePt t="92232" x="5461000" y="4356100"/>
          <p14:tracePt t="92244" x="5461000" y="4371975"/>
          <p14:tracePt t="92254" x="5453063" y="4379913"/>
          <p14:tracePt t="92266" x="5445125" y="4387850"/>
          <p14:tracePt t="92277" x="5445125" y="4411663"/>
          <p14:tracePt t="92286" x="5445125" y="4435475"/>
          <p14:tracePt t="92299" x="5445125" y="4459288"/>
          <p14:tracePt t="92311" x="5429250" y="4475163"/>
          <p14:tracePt t="92322" x="5421313" y="4483100"/>
          <p14:tracePt t="92332" x="5413375" y="4491038"/>
          <p14:tracePt t="92344" x="5405438" y="4491038"/>
          <p14:tracePt t="92357" x="5380038" y="4500563"/>
          <p14:tracePt t="92367" x="5348288" y="4500563"/>
          <p14:tracePt t="92378" x="5300663" y="4508500"/>
          <p14:tracePt t="92389" x="5284788" y="4508500"/>
          <p14:tracePt t="92402" x="5253038" y="4524375"/>
          <p14:tracePt t="92411" x="5237163" y="4524375"/>
          <p14:tracePt t="92434" x="5227638" y="4524375"/>
          <p14:tracePt t="92446" x="5219700" y="4532313"/>
          <p14:tracePt t="92457" x="5211763" y="4532313"/>
          <p14:tracePt t="92468" x="5203825" y="4540250"/>
          <p14:tracePt t="92524" x="5203825" y="4532313"/>
          <p14:tracePt t="92682" x="5211763" y="4532313"/>
          <p14:tracePt t="92704" x="5219700" y="4532313"/>
          <p14:tracePt t="92727" x="5237163" y="4532313"/>
          <p14:tracePt t="92738" x="5253038" y="4540250"/>
          <p14:tracePt t="92748" x="5268913" y="4548188"/>
          <p14:tracePt t="92761" x="5276850" y="4548188"/>
          <p14:tracePt t="92772" x="5284788" y="4556125"/>
          <p14:tracePt t="92784" x="5284788" y="4564063"/>
          <p14:tracePt t="92794" x="5292725" y="4564063"/>
          <p14:tracePt t="92806" x="5300663" y="4564063"/>
          <p14:tracePt t="92817" x="5308600" y="4564063"/>
          <p14:tracePt t="92828" x="5324475" y="4572000"/>
          <p14:tracePt t="92840" x="5332413" y="4579938"/>
          <p14:tracePt t="92849" x="5372100" y="4603750"/>
          <p14:tracePt t="92862" x="5445125" y="4627563"/>
          <p14:tracePt t="92872" x="5516563" y="4668838"/>
          <p14:tracePt t="92884" x="5565775" y="4700588"/>
          <p14:tracePt t="92896" x="5605463" y="4732338"/>
          <p14:tracePt t="92907" x="5645150" y="4756150"/>
          <p14:tracePt t="92918" x="5661025" y="4779963"/>
          <p14:tracePt t="92929" x="5661025" y="4787900"/>
          <p14:tracePt t="92941" x="5661025" y="4805363"/>
          <p14:tracePt t="92950" x="5653088" y="4813300"/>
          <p14:tracePt t="92963" x="5645150" y="4829175"/>
          <p14:tracePt t="92974" x="5637213" y="4829175"/>
          <p14:tracePt t="92986" x="5637213" y="4837113"/>
          <p14:tracePt t="92997" x="5629275" y="4845050"/>
          <p14:tracePt t="93008" x="5621338" y="4852988"/>
          <p14:tracePt t="93019" x="5621338" y="4868863"/>
          <p14:tracePt t="93031" x="5613400" y="4876800"/>
          <p14:tracePt t="93052" x="5605463" y="4884738"/>
          <p14:tracePt t="93064" x="5597525" y="4884738"/>
          <p14:tracePt t="93076" x="5589588" y="4892675"/>
          <p14:tracePt t="93086" x="5573713" y="4900613"/>
          <p14:tracePt t="93098" x="5549900" y="4908550"/>
          <p14:tracePt t="93111" x="5540375" y="4916488"/>
          <p14:tracePt t="93122" x="5524500" y="4916488"/>
          <p14:tracePt t="93132" x="5516563" y="4916488"/>
          <p14:tracePt t="93144" x="5508625" y="4924425"/>
          <p14:tracePt t="93154" x="5500688" y="4924425"/>
          <p14:tracePt t="93177" x="5476875" y="4924425"/>
          <p14:tracePt t="93190" x="5461000" y="4932363"/>
          <p14:tracePt t="93199" x="5445125" y="4932363"/>
          <p14:tracePt t="93211" x="5421313" y="4940300"/>
          <p14:tracePt t="93223" x="5413375" y="4948238"/>
          <p14:tracePt t="93300" x="5405438" y="4948238"/>
          <p14:tracePt t="93334" x="5397500" y="4948238"/>
          <p14:tracePt t="93379" x="5397500" y="4957763"/>
          <p14:tracePt t="97646" x="5397500" y="4948238"/>
          <p14:tracePt t="97665" x="5405438" y="4940300"/>
          <p14:tracePt t="97682" x="5405438" y="4932363"/>
          <p14:tracePt t="97688" x="5405438" y="4924425"/>
          <p14:tracePt t="97699" x="5405438" y="4916488"/>
          <p14:tracePt t="97711" x="5397500" y="4900613"/>
          <p14:tracePt t="97722" x="5397500" y="4868863"/>
          <p14:tracePt t="97733" x="5387975" y="4837113"/>
          <p14:tracePt t="97744" x="5387975" y="4805363"/>
          <p14:tracePt t="97756" x="5387975" y="4779963"/>
          <p14:tracePt t="97766" x="5380038" y="4748213"/>
          <p14:tracePt t="97778" x="5372100" y="4716463"/>
          <p14:tracePt t="97790" x="5372100" y="4692650"/>
          <p14:tracePt t="97801" x="5372100" y="4660900"/>
          <p14:tracePt t="97812" x="5356225" y="4619625"/>
          <p14:tracePt t="97823" x="5356225" y="4572000"/>
          <p14:tracePt t="97834" x="5348288" y="4532313"/>
          <p14:tracePt t="97846" x="5348288" y="4500563"/>
          <p14:tracePt t="97857" x="5348288" y="4467225"/>
          <p14:tracePt t="97867" x="5348288" y="4435475"/>
          <p14:tracePt t="97879" x="5348288" y="4419600"/>
          <p14:tracePt t="97891" x="5348288" y="4403725"/>
          <p14:tracePt t="97902" x="5348288" y="4387850"/>
          <p14:tracePt t="98036" x="5348288" y="4379913"/>
          <p14:tracePt t="98060" x="5340350" y="4379913"/>
          <p14:tracePt t="98081" x="5340350" y="4371975"/>
          <p14:tracePt t="98194" x="5332413" y="4371975"/>
          <p14:tracePt t="98216" x="5324475" y="4371975"/>
          <p14:tracePt t="98239" x="5324475" y="4379913"/>
          <p14:tracePt t="98251" x="5316538" y="4379913"/>
          <p14:tracePt t="98261" x="5308600" y="4379913"/>
          <p14:tracePt t="98273" x="5292725" y="4387850"/>
          <p14:tracePt t="98284" x="5284788" y="4387850"/>
          <p14:tracePt t="98306" x="5268913" y="4387850"/>
          <p14:tracePt t="98318" x="5253038" y="4387850"/>
          <p14:tracePt t="98329" x="5227638" y="4395788"/>
          <p14:tracePt t="98341" x="5195888" y="4403725"/>
          <p14:tracePt t="98351" x="5164138" y="4419600"/>
          <p14:tracePt t="98363" x="5148263" y="4419600"/>
          <p14:tracePt t="98375" x="5132388" y="4419600"/>
          <p14:tracePt t="98386" x="5124450" y="4419600"/>
          <p14:tracePt t="98408" x="5116513" y="4419600"/>
          <p14:tracePt t="98419" x="5108575" y="4419600"/>
          <p14:tracePt t="98431" x="5100638" y="4419600"/>
          <p14:tracePt t="98453" x="5075238" y="4411663"/>
          <p14:tracePt t="98464" x="5027613" y="4411663"/>
          <p14:tracePt t="98477" x="4995863" y="4411663"/>
          <p14:tracePt t="98487" x="4932363" y="4403725"/>
          <p14:tracePt t="98498" x="4875213" y="4403725"/>
          <p14:tracePt t="98511" x="4851400" y="4403725"/>
          <p14:tracePt t="98521" x="4835525" y="4403725"/>
          <p14:tracePt t="98531" x="4819650" y="4395788"/>
          <p14:tracePt t="98544" x="4811713" y="4395788"/>
          <p14:tracePt t="98565" x="4803775" y="4395788"/>
          <p14:tracePt t="98588" x="4795838" y="4395788"/>
          <p14:tracePt t="98601" x="4795838" y="4387850"/>
          <p14:tracePt t="98611" x="4787900" y="4387850"/>
          <p14:tracePt t="98621" x="4779963" y="4387850"/>
          <p14:tracePt t="98633" x="4772025" y="4379913"/>
          <p14:tracePt t="98644" x="4762500" y="4379913"/>
          <p14:tracePt t="98656" x="4762500" y="4371975"/>
          <p14:tracePt t="98678" x="4754563" y="4364038"/>
          <p14:tracePt t="98688" x="4754563" y="4356100"/>
          <p14:tracePt t="98701" x="4746625" y="4348163"/>
          <p14:tracePt t="98711" x="4746625" y="4338638"/>
          <p14:tracePt t="98721" x="4746625" y="4322763"/>
          <p14:tracePt t="98732" x="4746625" y="4298950"/>
          <p14:tracePt t="98746" x="4746625" y="4291013"/>
          <p14:tracePt t="98756" x="4746625" y="4259263"/>
          <p14:tracePt t="98767" x="4746625" y="4227513"/>
          <p14:tracePt t="98779" x="4738688" y="4186238"/>
          <p14:tracePt t="98790" x="4738688" y="4162425"/>
          <p14:tracePt t="98802" x="4730750" y="4122738"/>
          <p14:tracePt t="98813" x="4738688" y="4075113"/>
          <p14:tracePt t="98824" x="4754563" y="4033838"/>
          <p14:tracePt t="98836" x="4779963" y="3994150"/>
          <p14:tracePt t="98847" x="4827588" y="3946525"/>
          <p14:tracePt t="98858" x="4875213" y="3922713"/>
          <p14:tracePt t="98869" x="4891088" y="3898900"/>
          <p14:tracePt t="98890" x="4899025" y="3890963"/>
          <p14:tracePt t="98903" x="4914900" y="3881438"/>
          <p14:tracePt t="98914" x="4914900" y="3873500"/>
          <p14:tracePt t="98927" x="4922838" y="3865563"/>
          <p14:tracePt t="98937" x="4922838" y="3857625"/>
          <p14:tracePt t="98959" x="4932363" y="3849688"/>
          <p14:tracePt t="98971" x="4940300" y="3849688"/>
          <p14:tracePt t="98981" x="4956175" y="3849688"/>
          <p14:tracePt t="98991" x="4964113" y="3849688"/>
          <p14:tracePt t="99005" x="4972050" y="3849688"/>
          <p14:tracePt t="99016" x="4979988" y="3849688"/>
          <p14:tracePt t="99038" x="5003800" y="3857625"/>
          <p14:tracePt t="99049" x="5011738" y="3857625"/>
          <p14:tracePt t="99071" x="5019675" y="3857625"/>
          <p14:tracePt t="99083" x="5043488" y="3873500"/>
          <p14:tracePt t="99094" x="5059363" y="3890963"/>
          <p14:tracePt t="99106" x="5075238" y="3898900"/>
          <p14:tracePt t="99116" x="5100638" y="3906838"/>
          <p14:tracePt t="99128" x="5108575" y="3914775"/>
          <p14:tracePt t="99139" x="5124450" y="3922713"/>
          <p14:tracePt t="99151" x="5148263" y="3938588"/>
          <p14:tracePt t="99162" x="5172075" y="3946525"/>
          <p14:tracePt t="99173" x="5195888" y="3954463"/>
          <p14:tracePt t="99184" x="5219700" y="3962400"/>
          <p14:tracePt t="99195" x="5237163" y="3978275"/>
          <p14:tracePt t="99207" x="5253038" y="3986213"/>
          <p14:tracePt t="99219" x="5276850" y="4002088"/>
          <p14:tracePt t="99229" x="5284788" y="4010025"/>
          <p14:tracePt t="99241" x="5292725" y="4025900"/>
          <p14:tracePt t="99252" x="5292725" y="4033838"/>
          <p14:tracePt t="99263" x="5300663" y="4043363"/>
          <p14:tracePt t="99274" x="5308600" y="4051300"/>
          <p14:tracePt t="99285" x="5316538" y="4067175"/>
          <p14:tracePt t="99297" x="5340350" y="4083050"/>
          <p14:tracePt t="99308" x="5372100" y="4106863"/>
          <p14:tracePt t="99319" x="5405438" y="4130675"/>
          <p14:tracePt t="99331" x="5413375" y="4146550"/>
          <p14:tracePt t="99342" x="5437188" y="4170363"/>
          <p14:tracePt t="99353" x="5461000" y="4203700"/>
          <p14:tracePt t="99364" x="5476875" y="4219575"/>
          <p14:tracePt t="99377" x="5500688" y="4243388"/>
          <p14:tracePt t="99386" x="5508625" y="4259263"/>
          <p14:tracePt t="99398" x="5516563" y="4283075"/>
          <p14:tracePt t="99410" x="5516563" y="4291013"/>
          <p14:tracePt t="99421" x="5516563" y="4298950"/>
          <p14:tracePt t="99444" x="5508625" y="4306888"/>
          <p14:tracePt t="99454" x="5500688" y="4306888"/>
          <p14:tracePt t="99477" x="5492750" y="4314825"/>
          <p14:tracePt t="99488" x="5476875" y="4314825"/>
          <p14:tracePt t="99499" x="5461000" y="4314825"/>
          <p14:tracePt t="99511" x="5461000" y="4322763"/>
          <p14:tracePt t="99522" x="5453063" y="4322763"/>
          <p14:tracePt t="99533" x="5445125" y="4330700"/>
          <p14:tracePt t="99544" x="5437188" y="4338638"/>
          <p14:tracePt t="99556" x="5429250" y="4348163"/>
          <p14:tracePt t="99567" x="5421313" y="4348163"/>
          <p14:tracePt t="99578" x="5413375" y="4348163"/>
          <p14:tracePt t="99591" x="5405438" y="4356100"/>
          <p14:tracePt t="99601" x="5397500" y="4356100"/>
          <p14:tracePt t="99612" x="5380038" y="4356100"/>
          <p14:tracePt t="99634" x="5372100" y="4364038"/>
          <p14:tracePt t="99646" x="5364163" y="4364038"/>
          <p14:tracePt t="99657" x="5356225" y="4371975"/>
          <p14:tracePt t="99679" x="5348288" y="4379913"/>
          <p14:tracePt t="99691" x="5340350" y="4379913"/>
          <p14:tracePt t="99702" x="5324475" y="4387850"/>
          <p14:tracePt t="99724" x="5316538" y="4387850"/>
          <p14:tracePt t="99746" x="5308600" y="4387850"/>
          <p14:tracePt t="99792" x="5300663" y="4387850"/>
          <p14:tracePt t="99812" x="5292725" y="4387850"/>
          <p14:tracePt t="99836" x="5284788" y="4387850"/>
          <p14:tracePt t="99938" x="5284788" y="4395788"/>
          <p14:tracePt t="99994" x="5284788" y="4403725"/>
          <p14:tracePt t="100163" x="5253038" y="4411663"/>
          <p14:tracePt t="100174" x="5211763" y="4419600"/>
          <p14:tracePt t="100186" x="5116513" y="4427538"/>
          <p14:tracePt t="100196" x="4995863" y="4435475"/>
          <p14:tracePt t="100208" x="4883150" y="4435475"/>
          <p14:tracePt t="100219" x="4827588" y="4435475"/>
          <p14:tracePt t="100231" x="4746625" y="4435475"/>
          <p14:tracePt t="100242" x="4667250" y="4427538"/>
          <p14:tracePt t="100254" x="4578350" y="4419600"/>
          <p14:tracePt t="100264" x="4530725" y="4419600"/>
          <p14:tracePt t="100277" x="4475163" y="4419600"/>
          <p14:tracePt t="100287" x="4425950" y="4411663"/>
          <p14:tracePt t="100298" x="4378325" y="4403725"/>
          <p14:tracePt t="100311" x="4354513" y="4403725"/>
          <p14:tracePt t="100321" x="4346575" y="4403725"/>
          <p14:tracePt t="100421" x="4338638" y="4403725"/>
          <p14:tracePt t="100478" x="4330700" y="4403725"/>
          <p14:tracePt t="100489" x="4314825" y="4403725"/>
          <p14:tracePt t="100501" x="4297363" y="4403725"/>
          <p14:tracePt t="100512" x="4257675" y="4403725"/>
          <p14:tracePt t="100523" x="4225925" y="4403725"/>
          <p14:tracePt t="100534" x="4194175" y="4395788"/>
          <p14:tracePt t="100546" x="4154488" y="4395788"/>
          <p14:tracePt t="100557" x="4105275" y="4395788"/>
          <p14:tracePt t="100568" x="4049713" y="4387850"/>
          <p14:tracePt t="100580" x="4017963" y="4387850"/>
          <p14:tracePt t="100591" x="3976688" y="4387850"/>
          <p14:tracePt t="100602" x="3937000" y="4379913"/>
          <p14:tracePt t="100613" x="3897313" y="4371975"/>
          <p14:tracePt t="100624" x="3873500" y="4371975"/>
          <p14:tracePt t="100636" x="3841750" y="4364038"/>
          <p14:tracePt t="100647" x="3808413" y="4364038"/>
          <p14:tracePt t="100658" x="3768725" y="4356100"/>
          <p14:tracePt t="100669" x="3760788" y="4356100"/>
          <p14:tracePt t="100681" x="3736975" y="4356100"/>
          <p14:tracePt t="100691" x="3721100" y="4356100"/>
          <p14:tracePt t="100703" x="3713163" y="4356100"/>
          <p14:tracePt t="100714" x="3705225" y="4348163"/>
          <p14:tracePt t="100727" x="3689350" y="4348163"/>
          <p14:tracePt t="100736" x="3671888" y="4338638"/>
          <p14:tracePt t="100748" x="3648075" y="4330700"/>
          <p14:tracePt t="100761" x="3632200" y="4314825"/>
          <p14:tracePt t="100771" x="3632200" y="4306888"/>
          <p14:tracePt t="100781" x="3632200" y="4298950"/>
          <p14:tracePt t="100794" x="3632200" y="4291013"/>
          <p14:tracePt t="100805" x="3632200" y="4283075"/>
          <p14:tracePt t="100816" x="3648075" y="4267200"/>
          <p14:tracePt t="100827" x="3671888" y="4259263"/>
          <p14:tracePt t="100836" x="3689350" y="4251325"/>
          <p14:tracePt t="100849" x="3721100" y="4235450"/>
          <p14:tracePt t="100861" x="3729038" y="4227513"/>
          <p14:tracePt t="100870" x="3752850" y="4219575"/>
          <p14:tracePt t="100883" x="3768725" y="4211638"/>
          <p14:tracePt t="100894" x="3792538" y="4195763"/>
          <p14:tracePt t="100906" x="3816350" y="4170363"/>
          <p14:tracePt t="100917" x="3865563" y="4146550"/>
          <p14:tracePt t="100928" x="3921125" y="4122738"/>
          <p14:tracePt t="100938" x="4017963" y="4090988"/>
          <p14:tracePt t="100951" x="4049713" y="4075113"/>
          <p14:tracePt t="100962" x="4073525" y="4075113"/>
          <p14:tracePt t="100973" x="4097338" y="4067175"/>
          <p14:tracePt t="100984" x="4129088" y="4067175"/>
          <p14:tracePt t="100996" x="4170363" y="4067175"/>
          <p14:tracePt t="101007" x="4210050" y="4067175"/>
          <p14:tracePt t="101018" x="4241800" y="4067175"/>
          <p14:tracePt t="101029" x="4257675" y="4067175"/>
          <p14:tracePt t="101040" x="4281488" y="4067175"/>
          <p14:tracePt t="101052" x="4289425" y="4075113"/>
          <p14:tracePt t="101097" x="4289425" y="4083050"/>
          <p14:tracePt t="101119" x="4289425" y="4106863"/>
          <p14:tracePt t="101131" x="4289425" y="4122738"/>
          <p14:tracePt t="101142" x="4289425" y="4162425"/>
          <p14:tracePt t="101153" x="4289425" y="4178300"/>
          <p14:tracePt t="101164" x="4281488" y="4211638"/>
          <p14:tracePt t="101176" x="4265613" y="4235450"/>
          <p14:tracePt t="101187" x="4257675" y="4259263"/>
          <p14:tracePt t="101209" x="4241800" y="4267200"/>
          <p14:tracePt t="101221" x="4225925" y="4275138"/>
          <p14:tracePt t="101232" x="4217988" y="4275138"/>
          <p14:tracePt t="101244" x="4210050" y="4283075"/>
          <p14:tracePt t="101254" x="4202113" y="4283075"/>
          <p14:tracePt t="101266" x="4194175" y="4283075"/>
          <p14:tracePt t="101278" x="4186238" y="4283075"/>
          <p14:tracePt t="101288" x="4178300" y="4283075"/>
          <p14:tracePt t="101299" x="4170363" y="4291013"/>
          <p14:tracePt t="101603" x="4170363" y="4298950"/>
          <p14:tracePt t="101614" x="4178300" y="4298950"/>
          <p14:tracePt t="101626" x="4194175" y="4298950"/>
          <p14:tracePt t="101636" x="4202113" y="4298950"/>
          <p14:tracePt t="101648" x="4210050" y="4298950"/>
          <p14:tracePt t="101660" x="4233863" y="4306888"/>
          <p14:tracePt t="101671" x="4257675" y="4306888"/>
          <p14:tracePt t="101682" x="4281488" y="4306888"/>
          <p14:tracePt t="101694" x="4346575" y="4306888"/>
          <p14:tracePt t="101705" x="4402138" y="4306888"/>
          <p14:tracePt t="101716" x="4467225" y="4306888"/>
          <p14:tracePt t="101728" x="4506913" y="4306888"/>
          <p14:tracePt t="101738" x="4554538" y="4314825"/>
          <p14:tracePt t="101748" x="4594225" y="4314825"/>
          <p14:tracePt t="101760" x="4619625" y="4314825"/>
          <p14:tracePt t="101772" x="4627563" y="4314825"/>
          <p14:tracePt t="101783" x="4635500" y="4314825"/>
          <p14:tracePt t="101794" x="4643438" y="4314825"/>
          <p14:tracePt t="101806" x="4675188" y="4314825"/>
          <p14:tracePt t="101817" x="4746625" y="4314825"/>
          <p14:tracePt t="101828" x="4891088" y="4314825"/>
          <p14:tracePt t="101839" x="5011738" y="4330700"/>
          <p14:tracePt t="101851" x="5108575" y="4338638"/>
          <p14:tracePt t="101861" x="5172075" y="4348163"/>
          <p14:tracePt t="101871" x="5253038" y="4348163"/>
          <p14:tracePt t="101884" x="5300663" y="4348163"/>
          <p14:tracePt t="101895" x="5316538" y="4348163"/>
          <p14:tracePt t="101907" x="5324475" y="4348163"/>
          <p14:tracePt t="101951" x="5332413" y="4348163"/>
          <p14:tracePt t="101961" x="5348288" y="4348163"/>
          <p14:tracePt t="101974" x="5364163" y="4348163"/>
          <p14:tracePt t="101986" x="5380038" y="4348163"/>
          <p14:tracePt t="101997" x="5413375" y="4348163"/>
          <p14:tracePt t="102008" x="5461000" y="4348163"/>
          <p14:tracePt t="102019" x="5557838" y="4348163"/>
          <p14:tracePt t="102031" x="5741988" y="4348163"/>
          <p14:tracePt t="102042" x="5902325" y="4348163"/>
          <p14:tracePt t="102053" x="6094413" y="4348163"/>
          <p14:tracePt t="102063" x="6183313" y="4348163"/>
          <p14:tracePt t="102077" x="6215063" y="4348163"/>
          <p14:tracePt t="102188" x="6215063" y="4356100"/>
          <p14:tracePt t="102199" x="6207125" y="4356100"/>
          <p14:tracePt t="102233" x="6199188" y="4356100"/>
          <p14:tracePt t="102278" x="6191250" y="4356100"/>
          <p14:tracePt t="102289" x="6175375" y="4364038"/>
          <p14:tracePt t="102301" x="6126163" y="4364038"/>
          <p14:tracePt t="102312" x="6094413" y="4364038"/>
          <p14:tracePt t="102323" x="6054725" y="4364038"/>
          <p14:tracePt t="102334" x="6038850" y="4364038"/>
          <p14:tracePt t="102346" x="6013450" y="4364038"/>
          <p14:tracePt t="102357" x="5997575" y="4364038"/>
          <p14:tracePt t="102368" x="5965825" y="4364038"/>
          <p14:tracePt t="102379" x="5949950" y="4364038"/>
          <p14:tracePt t="102458" x="5942013" y="4364038"/>
          <p14:tracePt t="102469" x="5934075" y="4364038"/>
          <p14:tracePt t="102480" x="5926138" y="4364038"/>
          <p14:tracePt t="102491" x="5918200" y="4364038"/>
          <p14:tracePt t="102503" x="5910263" y="4364038"/>
          <p14:tracePt t="102614" x="5918200" y="4364038"/>
          <p14:tracePt t="102638" x="5934075" y="4364038"/>
          <p14:tracePt t="102650" x="5965825" y="4364038"/>
          <p14:tracePt t="102661" x="5989638" y="4364038"/>
          <p14:tracePt t="102672" x="6013450" y="4371975"/>
          <p14:tracePt t="102683" x="6030913" y="4371975"/>
          <p14:tracePt t="102695" x="6038850" y="4371975"/>
          <p14:tracePt t="102706" x="6046788" y="4371975"/>
          <p14:tracePt t="102717" x="6062663" y="4371975"/>
          <p14:tracePt t="102728" x="6086475" y="4371975"/>
          <p14:tracePt t="102740" x="6126163" y="4371975"/>
          <p14:tracePt t="102750" x="6142038" y="4371975"/>
          <p14:tracePt t="102762" x="6175375" y="4371975"/>
          <p14:tracePt t="102773" x="6207125" y="4371975"/>
          <p14:tracePt t="102783" x="6238875" y="4371975"/>
          <p14:tracePt t="102797" x="6262688" y="4379913"/>
          <p14:tracePt t="102807" x="6270625" y="4379913"/>
          <p14:tracePt t="102818" x="6286500" y="4379913"/>
          <p14:tracePt t="102840" x="6294438" y="4371975"/>
          <p14:tracePt t="102863" x="6302375" y="4371975"/>
          <p14:tracePt t="102872" x="6326188" y="4371975"/>
          <p14:tracePt t="102884" x="6351588" y="4371975"/>
          <p14:tracePt t="102897" x="6399213" y="4371975"/>
          <p14:tracePt t="102909" x="6438900" y="4379913"/>
          <p14:tracePt t="102920" x="6462713" y="4379913"/>
          <p14:tracePt t="102931" x="6478588" y="4379913"/>
          <p14:tracePt t="102942" x="6488113" y="4379913"/>
          <p14:tracePt t="102976" x="6496050" y="4379913"/>
          <p14:tracePt t="102985" x="6503988" y="4379913"/>
          <p14:tracePt t="102996" x="6511925" y="4379913"/>
          <p14:tracePt t="103008" x="6519863" y="4379913"/>
          <p14:tracePt t="103030" x="6527800" y="4379913"/>
          <p14:tracePt t="103130" x="6519863" y="4379913"/>
          <p14:tracePt t="103143" x="6511925" y="4379913"/>
          <p14:tracePt t="103154" x="6503988" y="4379913"/>
          <p14:tracePt t="103165" x="6488113" y="4379913"/>
          <p14:tracePt t="103176" x="6470650" y="4379913"/>
          <p14:tracePt t="103187" x="6454775" y="4379913"/>
          <p14:tracePt t="103199" x="6438900" y="4379913"/>
          <p14:tracePt t="103211" x="6430963" y="4379913"/>
          <p14:tracePt t="103222" x="6423025" y="4379913"/>
          <p14:tracePt t="103232" x="6415088" y="4379913"/>
          <p14:tracePt t="103244" x="6407150" y="4387850"/>
          <p14:tracePt t="103255" x="6391275" y="4387850"/>
          <p14:tracePt t="103266" x="6359525" y="4387850"/>
          <p14:tracePt t="103278" x="6326188" y="4387850"/>
          <p14:tracePt t="103289" x="6286500" y="4387850"/>
          <p14:tracePt t="103300" x="6254750" y="4379913"/>
          <p14:tracePt t="103312" x="6230938" y="4379913"/>
          <p14:tracePt t="103323" x="6223000" y="4379913"/>
          <p14:tracePt t="103335" x="6207125" y="4379913"/>
          <p14:tracePt t="103349" x="6183313" y="4379913"/>
          <p14:tracePt t="103359" x="6175375" y="4379913"/>
          <p14:tracePt t="103369" x="6165850" y="4379913"/>
          <p14:tracePt t="103381" x="6157913" y="4387850"/>
          <p14:tracePt t="103392" x="6142038" y="4387850"/>
          <p14:tracePt t="103414" x="6134100" y="4387850"/>
          <p14:tracePt t="103436" x="6126163" y="4387850"/>
          <p14:tracePt t="103448" x="6094413" y="4387850"/>
          <p14:tracePt t="103460" x="6062663" y="4379913"/>
          <p14:tracePt t="103471" x="6038850" y="4379913"/>
          <p14:tracePt t="103481" x="6030913" y="4379913"/>
          <p14:tracePt t="103494" x="6022975" y="4379913"/>
          <p14:tracePt t="103561" x="6013450" y="4379913"/>
          <p14:tracePt t="103571" x="6005513" y="4379913"/>
          <p14:tracePt t="103594" x="5997575" y="4379913"/>
          <p14:tracePt t="103606" x="5989638" y="4379913"/>
          <p14:tracePt t="103762" x="5997575" y="4379913"/>
          <p14:tracePt t="103773" x="6005513" y="4379913"/>
          <p14:tracePt t="103786" x="6022975" y="4387850"/>
          <p14:tracePt t="103797" x="6038850" y="4387850"/>
          <p14:tracePt t="103807" x="6054725" y="4387850"/>
          <p14:tracePt t="103820" x="6086475" y="4387850"/>
          <p14:tracePt t="103831" x="6126163" y="4387850"/>
          <p14:tracePt t="103842" x="6191250" y="4387850"/>
          <p14:tracePt t="103853" x="6262688" y="4387850"/>
          <p14:tracePt t="103864" x="6383338" y="4395788"/>
          <p14:tracePt t="103877" x="6462713" y="4403725"/>
          <p14:tracePt t="103887" x="6519863" y="4403725"/>
          <p14:tracePt t="103898" x="6543675" y="4403725"/>
          <p14:tracePt t="103908" x="6575425" y="4403725"/>
          <p14:tracePt t="103921" x="6583363" y="4403725"/>
          <p14:tracePt t="103931" x="6591300" y="4403725"/>
          <p14:tracePt t="103954" x="6599238" y="4403725"/>
          <p14:tracePt t="103965" x="6599238" y="4395788"/>
          <p14:tracePt t="103977" x="6615113" y="4395788"/>
          <p14:tracePt t="103988" x="6623050" y="4395788"/>
          <p14:tracePt t="103999" x="6648450" y="4395788"/>
          <p14:tracePt t="104009" x="6664325" y="4395788"/>
          <p14:tracePt t="104022" x="6680200" y="4395788"/>
          <p14:tracePt t="104055" x="6688138" y="4395788"/>
          <p14:tracePt t="104303" x="6680200" y="4395788"/>
          <p14:tracePt t="106361" x="6672263" y="4395788"/>
          <p14:tracePt t="106418" x="6664325" y="4387850"/>
          <p14:tracePt t="106441" x="6664325" y="4371975"/>
          <p14:tracePt t="106452" x="6664325" y="4364038"/>
          <p14:tracePt t="106463" x="6648450" y="4356100"/>
          <p14:tracePt t="106474" x="6638925" y="4356100"/>
          <p14:tracePt t="106486" x="6630988" y="4356100"/>
          <p14:tracePt t="106497" x="6623050" y="4356100"/>
          <p14:tracePt t="106508" x="6615113" y="4356100"/>
          <p14:tracePt t="106518" x="6591300" y="4356100"/>
          <p14:tracePt t="106529" x="6559550" y="4364038"/>
          <p14:tracePt t="106540" x="6527800" y="4371975"/>
          <p14:tracePt t="106551" x="6519863" y="4371975"/>
          <p14:tracePt t="106562" x="6503988" y="4371975"/>
          <p14:tracePt t="106574" x="6478588" y="4379913"/>
          <p14:tracePt t="106585" x="6415088" y="4387850"/>
          <p14:tracePt t="106596" x="6351588" y="4395788"/>
          <p14:tracePt t="106608" x="6270625" y="4411663"/>
          <p14:tracePt t="106620" x="6175375" y="4435475"/>
          <p14:tracePt t="106630" x="6086475" y="4451350"/>
          <p14:tracePt t="106642" x="6030913" y="4459288"/>
          <p14:tracePt t="106653" x="5989638" y="4475163"/>
          <p14:tracePt t="106664" x="5957888" y="4500563"/>
          <p14:tracePt t="106675" x="5949950" y="4508500"/>
          <p14:tracePt t="106686" x="5942013" y="4516438"/>
          <p14:tracePt t="106708" x="5942013" y="4524375"/>
          <p14:tracePt t="106754" x="5926138" y="4524375"/>
          <p14:tracePt t="106765" x="5902325" y="4532313"/>
          <p14:tracePt t="106787" x="5894388" y="4540250"/>
          <p14:tracePt t="106832" x="5894388" y="4548188"/>
          <p14:tracePt t="106844" x="5886450" y="4564063"/>
          <p14:tracePt t="106877" x="5886450" y="4572000"/>
          <p14:tracePt t="106911" x="5878513" y="4579938"/>
          <p14:tracePt t="106922" x="5870575" y="4587875"/>
          <p14:tracePt t="106934" x="5845175" y="4595813"/>
          <p14:tracePt t="106945" x="5813425" y="4603750"/>
          <p14:tracePt t="106967" x="5805488" y="4603750"/>
          <p14:tracePt t="106979" x="5797550" y="4611688"/>
          <p14:tracePt t="106990" x="5789613" y="4611688"/>
          <p14:tracePt t="107001" x="5773738" y="4611688"/>
          <p14:tracePt t="107012" x="5741988" y="4627563"/>
          <p14:tracePt t="107024" x="5700713" y="4643438"/>
          <p14:tracePt t="107035" x="5661025" y="4660900"/>
          <p14:tracePt t="107046" x="5629275" y="4668838"/>
          <p14:tracePt t="107058" x="5581650" y="4676775"/>
          <p14:tracePt t="107071" x="5549900" y="4692650"/>
          <p14:tracePt t="107081" x="5524500" y="4700588"/>
          <p14:tracePt t="107094" x="5508625" y="4700588"/>
          <p14:tracePt t="107104" x="5492750" y="4708525"/>
          <p14:tracePt t="107116" x="5468938" y="4716463"/>
          <p14:tracePt t="107128" x="5453063" y="4724400"/>
          <p14:tracePt t="107138" x="5429250" y="4740275"/>
          <p14:tracePt t="107149" x="5413375" y="4748213"/>
          <p14:tracePt t="107161" x="5405438" y="4748213"/>
          <p14:tracePt t="107172" x="5397500" y="4748213"/>
          <p14:tracePt t="107182" x="5397500" y="4756150"/>
          <p14:tracePt t="107194" x="5387975" y="4756150"/>
          <p14:tracePt t="107206" x="5372100" y="4772025"/>
          <p14:tracePt t="107217" x="5348288" y="4772025"/>
          <p14:tracePt t="107228" x="5324475" y="4779963"/>
          <p14:tracePt t="107239" x="5276850" y="4779963"/>
          <p14:tracePt t="107251" x="5237163" y="4779963"/>
          <p14:tracePt t="107262" x="5219700" y="4779963"/>
          <p14:tracePt t="107273" x="5211763" y="4779963"/>
          <p14:tracePt t="107284" x="5187950" y="4772025"/>
          <p14:tracePt t="107294" x="5172075" y="4772025"/>
          <p14:tracePt t="107307" x="5148263" y="4772025"/>
          <p14:tracePt t="107318" x="5132388" y="4764088"/>
          <p14:tracePt t="107329" x="5092700" y="4764088"/>
          <p14:tracePt t="107341" x="5059363" y="4764088"/>
          <p14:tracePt t="107352" x="5035550" y="4764088"/>
          <p14:tracePt t="107363" x="5019675" y="4772025"/>
          <p14:tracePt t="107374" x="5011738" y="4772025"/>
          <p14:tracePt t="107386" x="4987925" y="4779963"/>
          <p14:tracePt t="107397" x="4972050" y="4779963"/>
          <p14:tracePt t="107408" x="4964113" y="4779963"/>
          <p14:tracePt t="107419" x="4940300" y="4779963"/>
          <p14:tracePt t="107431" x="4922838" y="4779963"/>
          <p14:tracePt t="107442" x="4899025" y="4779963"/>
          <p14:tracePt t="107453" x="4883150" y="4772025"/>
          <p14:tracePt t="107464" x="4875213" y="4772025"/>
          <p14:tracePt t="107510" x="4859338" y="4772025"/>
          <p14:tracePt t="107521" x="4835525" y="4772025"/>
          <p14:tracePt t="107532" x="4819650" y="4764088"/>
          <p14:tracePt t="107544" x="4772025" y="4748213"/>
          <p14:tracePt t="107554" x="4746625" y="4740275"/>
          <p14:tracePt t="107566" x="4738688" y="4724400"/>
          <p14:tracePt t="107578" x="4730750" y="4724400"/>
          <p14:tracePt t="107588" x="4714875" y="4708525"/>
          <p14:tracePt t="107599" x="4706938" y="4708525"/>
          <p14:tracePt t="107611" x="4706938" y="4700588"/>
          <p14:tracePt t="107622" x="4699000" y="4700588"/>
          <p14:tracePt t="107633" x="4699000" y="4692650"/>
          <p14:tracePt t="107644" x="4691063" y="4676775"/>
          <p14:tracePt t="107656" x="4691063" y="4660900"/>
          <p14:tracePt t="107667" x="4683125" y="4643438"/>
          <p14:tracePt t="107678" x="4683125" y="4619625"/>
          <p14:tracePt t="107689" x="4691063" y="4603750"/>
          <p14:tracePt t="107699" x="4699000" y="4587875"/>
          <p14:tracePt t="107712" x="4699000" y="4579938"/>
          <p14:tracePt t="107723" x="4699000" y="4572000"/>
          <p14:tracePt t="107734" x="4699000" y="4564063"/>
          <p14:tracePt t="107746" x="4706938" y="4564063"/>
          <p14:tracePt t="107757" x="4714875" y="4556125"/>
          <p14:tracePt t="107768" x="4738688" y="4532313"/>
          <p14:tracePt t="107779" x="4762500" y="4516438"/>
          <p14:tracePt t="107790" x="4795838" y="4491038"/>
          <p14:tracePt t="107800" x="4811713" y="4483100"/>
          <p14:tracePt t="107813" x="4835525" y="4467225"/>
          <p14:tracePt t="107824" x="4851400" y="4451350"/>
          <p14:tracePt t="107836" x="4859338" y="4443413"/>
          <p14:tracePt t="107847" x="4867275" y="4435475"/>
          <p14:tracePt t="107858" x="4875213" y="4435475"/>
          <p14:tracePt t="107869" x="4883150" y="4435475"/>
          <p14:tracePt t="107881" x="4899025" y="4427538"/>
          <p14:tracePt t="107892" x="4914900" y="4427538"/>
          <p14:tracePt t="107902" x="4932363" y="4427538"/>
          <p14:tracePt t="107914" x="4972050" y="4419600"/>
          <p14:tracePt t="107927" x="5011738" y="4419600"/>
          <p14:tracePt t="107937" x="5035550" y="4419600"/>
          <p14:tracePt t="107948" x="5067300" y="4419600"/>
          <p14:tracePt t="107961" x="5100638" y="4419600"/>
          <p14:tracePt t="107973" x="5116513" y="4411663"/>
          <p14:tracePt t="107982" x="5148263" y="4411663"/>
          <p14:tracePt t="107994" x="5187950" y="4411663"/>
          <p14:tracePt t="108003" x="5219700" y="4411663"/>
          <p14:tracePt t="108016" x="5227638" y="4411663"/>
          <p14:tracePt t="108028" x="5237163" y="4411663"/>
          <p14:tracePt t="108039" x="5245100" y="4411663"/>
          <p14:tracePt t="108049" x="5260975" y="4411663"/>
          <p14:tracePt t="108061" x="5284788" y="4419600"/>
          <p14:tracePt t="108072" x="5292725" y="4427538"/>
          <p14:tracePt t="108083" x="5324475" y="4435475"/>
          <p14:tracePt t="108094" x="5372100" y="4451350"/>
          <p14:tracePt t="108105" x="5405438" y="4467225"/>
          <p14:tracePt t="108117" x="5413375" y="4475163"/>
          <p14:tracePt t="108139" x="5421313" y="4475163"/>
          <p14:tracePt t="108151" x="5421313" y="4483100"/>
          <p14:tracePt t="108161" x="5429250" y="4483100"/>
          <p14:tracePt t="108173" x="5429250" y="4491038"/>
          <p14:tracePt t="108184" x="5437188" y="4508500"/>
          <p14:tracePt t="108196" x="5437188" y="4524375"/>
          <p14:tracePt t="108206" x="5437188" y="4532313"/>
          <p14:tracePt t="108218" x="5445125" y="4556125"/>
          <p14:tracePt t="108229" x="5445125" y="4572000"/>
          <p14:tracePt t="108241" x="5445125" y="4587875"/>
          <p14:tracePt t="108252" x="5453063" y="4603750"/>
          <p14:tracePt t="108263" x="5445125" y="4611688"/>
          <p14:tracePt t="108273" x="5445125" y="4627563"/>
          <p14:tracePt t="108286" x="5437188" y="4643438"/>
          <p14:tracePt t="108297" x="5413375" y="4668838"/>
          <p14:tracePt t="108308" x="5397500" y="4700588"/>
          <p14:tracePt t="108319" x="5364163" y="4716463"/>
          <p14:tracePt t="108331" x="5348288" y="4732338"/>
          <p14:tracePt t="108342" x="5324475" y="4748213"/>
          <p14:tracePt t="108354" x="5300663" y="4748213"/>
          <p14:tracePt t="108364" x="5268913" y="4756150"/>
          <p14:tracePt t="108377" x="5237163" y="4756150"/>
          <p14:tracePt t="108387" x="5195888" y="4756150"/>
          <p14:tracePt t="108398" x="5172075" y="4756150"/>
          <p14:tracePt t="108411" x="5156200" y="4764088"/>
          <p14:tracePt t="108431" x="5148263" y="4772025"/>
          <p14:tracePt t="108444" x="5132388" y="4779963"/>
          <p14:tracePt t="108454" x="5100638" y="4779963"/>
          <p14:tracePt t="108466" x="5059363" y="4779963"/>
          <p14:tracePt t="108478" x="5003800" y="4772025"/>
          <p14:tracePt t="108488" x="4948238" y="4764088"/>
          <p14:tracePt t="108500" x="4922838" y="4756150"/>
          <p14:tracePt t="108511" x="4906963" y="4756150"/>
          <p14:tracePt t="108522" x="4883150" y="4748213"/>
          <p14:tracePt t="108533" x="4867275" y="4748213"/>
          <p14:tracePt t="108544" x="4851400" y="4748213"/>
          <p14:tracePt t="108556" x="4843463" y="4748213"/>
          <p14:tracePt t="108567" x="4835525" y="4748213"/>
          <p14:tracePt t="108578" x="4827588" y="4748213"/>
          <p14:tracePt t="109307" x="4819650" y="4748213"/>
          <p14:tracePt t="109341" x="4811713" y="4748213"/>
          <p14:tracePt t="109375" x="4803775" y="4748213"/>
          <p14:tracePt t="109791" x="4803775" y="4740275"/>
          <p14:tracePt t="109882" x="4819650" y="4748213"/>
          <p14:tracePt t="109903" x="4819650" y="4740275"/>
          <p14:tracePt t="109928" x="4811713" y="4740275"/>
          <p14:tracePt t="110378" x="4811713" y="4748213"/>
          <p14:tracePt t="110468" x="4811713" y="4740275"/>
          <p14:tracePt t="111186" x="4811713" y="4732338"/>
          <p14:tracePt t="111215" x="4819650" y="4732338"/>
          <p14:tracePt t="111717" x="4803775" y="4724400"/>
          <p14:tracePt t="111728" x="4787900" y="4724400"/>
          <p14:tracePt t="111739" x="4772025" y="4724400"/>
          <p14:tracePt t="111751" x="4754563" y="4724400"/>
          <p14:tracePt t="111762" x="4746625" y="4724400"/>
          <p14:tracePt t="111773" x="4730750" y="4724400"/>
          <p14:tracePt t="111784" x="4699000" y="4724400"/>
          <p14:tracePt t="111795" x="4675188" y="4724400"/>
          <p14:tracePt t="111807" x="4619625" y="4716463"/>
          <p14:tracePt t="111818" x="4538663" y="4716463"/>
          <p14:tracePt t="111829" x="4459288" y="4708525"/>
          <p14:tracePt t="111841" x="4425950" y="4708525"/>
          <p14:tracePt t="111851" x="4386263" y="4708525"/>
          <p14:tracePt t="111863" x="4370388" y="4708525"/>
          <p14:tracePt t="111874" x="4354513" y="4708525"/>
          <p14:tracePt t="111886" x="4346575" y="4708525"/>
          <p14:tracePt t="111907" x="4330700" y="4708525"/>
          <p14:tracePt t="111917" x="4314825" y="4708525"/>
          <p14:tracePt t="111929" x="4297363" y="4708525"/>
          <p14:tracePt t="111940" x="4281488" y="4708525"/>
          <p14:tracePt t="111951" x="4257675" y="4708525"/>
          <p14:tracePt t="111962" x="4241800" y="4708525"/>
          <p14:tracePt t="111974" x="4210050" y="4708525"/>
          <p14:tracePt t="111985" x="4162425" y="4708525"/>
          <p14:tracePt t="111996" x="4081463" y="4708525"/>
          <p14:tracePt t="112008" x="4002088" y="4708525"/>
          <p14:tracePt t="112019" x="3944938" y="4708525"/>
          <p14:tracePt t="112030" x="3873500" y="4700588"/>
          <p14:tracePt t="112042" x="3816350" y="4700588"/>
          <p14:tracePt t="112053" x="3776663" y="4700588"/>
          <p14:tracePt t="112064" x="3752850" y="4692650"/>
          <p14:tracePt t="112075" x="3729038" y="4692650"/>
          <p14:tracePt t="112086" x="3721100" y="4692650"/>
          <p14:tracePt t="112097" x="3713163" y="4692650"/>
          <p14:tracePt t="112111" x="3697288" y="4700588"/>
          <p14:tracePt t="112122" x="3689350" y="4700588"/>
          <p14:tracePt t="112133" x="3671888" y="4700588"/>
          <p14:tracePt t="112178" x="3697288" y="4700588"/>
          <p14:tracePt t="112189" x="3729038" y="4700588"/>
          <p14:tracePt t="112200" x="3768725" y="4700588"/>
          <p14:tracePt t="112212" x="3792538" y="4700588"/>
          <p14:tracePt t="112223" x="3816350" y="4708525"/>
          <p14:tracePt t="112234" x="3824288" y="4708525"/>
          <p14:tracePt t="112246" x="3841750" y="4708525"/>
          <p14:tracePt t="112257" x="3849688" y="4708525"/>
          <p14:tracePt t="112268" x="3857625" y="4708525"/>
          <p14:tracePt t="112290" x="3865563" y="4708525"/>
          <p14:tracePt t="112311" x="3873500" y="4708525"/>
          <p14:tracePt t="112325" x="3881438" y="4708525"/>
          <p14:tracePt t="112380" x="3881438" y="4700588"/>
          <p14:tracePt t="112391" x="3873500" y="4700588"/>
          <p14:tracePt t="112403" x="3857625" y="4700588"/>
          <p14:tracePt t="112414" x="3841750" y="4700588"/>
          <p14:tracePt t="112427" x="3816350" y="4700588"/>
          <p14:tracePt t="112437" x="3792538" y="4700588"/>
          <p14:tracePt t="112448" x="3768725" y="4700588"/>
          <p14:tracePt t="112504" x="3792538" y="4700588"/>
          <p14:tracePt t="112515" x="3841750" y="4708525"/>
          <p14:tracePt t="112527" x="3944938" y="4708525"/>
          <p14:tracePt t="112538" x="4089400" y="4724400"/>
          <p14:tracePt t="112549" x="4146550" y="4740275"/>
          <p14:tracePt t="112561" x="4178300" y="4748213"/>
          <p14:tracePt t="112572" x="4202113" y="4748213"/>
          <p14:tracePt t="112582" x="4210050" y="4748213"/>
          <p14:tracePt t="112628" x="4194175" y="4740275"/>
          <p14:tracePt t="112639" x="4170363" y="4740275"/>
          <p14:tracePt t="112651" x="4121150" y="4732338"/>
          <p14:tracePt t="112662" x="4073525" y="4732338"/>
          <p14:tracePt t="112673" x="4033838" y="4732338"/>
          <p14:tracePt t="112684" x="4010025" y="4732338"/>
          <p14:tracePt t="112696" x="3994150" y="4732338"/>
          <p14:tracePt t="112740" x="4010025" y="4732338"/>
          <p14:tracePt t="112751" x="4025900" y="4740275"/>
          <p14:tracePt t="112763" x="4033838" y="4740275"/>
          <p14:tracePt t="112785" x="4041775" y="4740275"/>
          <p14:tracePt t="112796" x="4049713" y="4740275"/>
          <p14:tracePt t="112808" x="4057650" y="4740275"/>
          <p14:tracePt t="112818" x="4065588" y="4740275"/>
          <p14:tracePt t="114718" x="4073525" y="4732338"/>
          <p14:tracePt t="114741" x="4081463" y="4732338"/>
          <p14:tracePt t="114754" x="4105275" y="4724400"/>
          <p14:tracePt t="114763" x="4129088" y="4716463"/>
          <p14:tracePt t="114777" x="4170363" y="4708525"/>
          <p14:tracePt t="114787" x="4225925" y="4700588"/>
          <p14:tracePt t="114799" x="4281488" y="4692650"/>
          <p14:tracePt t="114811" x="4410075" y="4676775"/>
          <p14:tracePt t="114822" x="4562475" y="4668838"/>
          <p14:tracePt t="114833" x="4675188" y="4660900"/>
          <p14:tracePt t="114844" x="4738688" y="4660900"/>
          <p14:tracePt t="114856" x="4827588" y="4660900"/>
          <p14:tracePt t="114865" x="4948238" y="4668838"/>
          <p14:tracePt t="114878" x="5108575" y="4668838"/>
          <p14:tracePt t="114889" x="5237163" y="4668838"/>
          <p14:tracePt t="114900" x="5372100" y="4684713"/>
          <p14:tracePt t="114911" x="5437188" y="4684713"/>
          <p14:tracePt t="114923" x="5461000" y="4692650"/>
          <p14:tracePt t="114935" x="5476875" y="4692650"/>
          <p14:tracePt t="114946" x="5500688" y="4692650"/>
          <p14:tracePt t="114957" x="5508625" y="4692650"/>
          <p14:tracePt t="114967" x="5540375" y="4692650"/>
          <p14:tracePt t="114979" x="5573713" y="4692650"/>
          <p14:tracePt t="114991" x="5653088" y="4700588"/>
          <p14:tracePt t="115002" x="5726113" y="4708525"/>
          <p14:tracePt t="115013" x="5765800" y="4716463"/>
          <p14:tracePt t="115024" x="5773738" y="4716463"/>
          <p14:tracePt t="115058" x="5781675" y="4716463"/>
          <p14:tracePt t="115193" x="5789613" y="4716463"/>
          <p14:tracePt t="115204" x="5789613" y="4724400"/>
          <p14:tracePt t="115216" x="5797550" y="4724400"/>
          <p14:tracePt t="115316" x="5805488" y="4724400"/>
          <p14:tracePt t="115350" x="5813425" y="4724400"/>
          <p14:tracePt t="115373" x="5813425" y="4716463"/>
          <p14:tracePt t="115395" x="5821363" y="4716463"/>
          <p14:tracePt t="115407" x="5837238" y="4716463"/>
          <p14:tracePt t="115418" x="5853113" y="4716463"/>
          <p14:tracePt t="115430" x="5862638" y="4716463"/>
          <p14:tracePt t="115441" x="5870575" y="4716463"/>
          <p14:tracePt t="115451" x="5886450" y="4716463"/>
          <p14:tracePt t="115464" x="5902325" y="4724400"/>
          <p14:tracePt t="115474" x="5934075" y="4724400"/>
          <p14:tracePt t="115486" x="5965825" y="4724400"/>
          <p14:tracePt t="115496" x="6022975" y="4724400"/>
          <p14:tracePt t="115508" x="6062663" y="4732338"/>
          <p14:tracePt t="115519" x="6149975" y="4732338"/>
          <p14:tracePt t="115530" x="6223000" y="4740275"/>
          <p14:tracePt t="115542" x="6302375" y="4740275"/>
          <p14:tracePt t="115553" x="6335713" y="4740275"/>
          <p14:tracePt t="115564" x="6351588" y="4740275"/>
          <p14:tracePt t="115609" x="6359525" y="4740275"/>
          <p14:tracePt t="115620" x="6359525" y="4748213"/>
          <p14:tracePt t="115631" x="6383338" y="4748213"/>
          <p14:tracePt t="115644" x="6407150" y="4748213"/>
          <p14:tracePt t="115655" x="6438900" y="4748213"/>
          <p14:tracePt t="115699" x="6446838" y="4748213"/>
          <p14:tracePt t="115767" x="6454775" y="4748213"/>
          <p14:tracePt t="115845" x="6462713" y="4748213"/>
          <p14:tracePt t="115868" x="6470650" y="4748213"/>
          <p14:tracePt t="115879" x="6478588" y="4748213"/>
          <p14:tracePt t="115889" x="6488113" y="4748213"/>
          <p14:tracePt t="115912" x="6496050" y="4748213"/>
          <p14:tracePt t="115924" x="6511925" y="4748213"/>
          <p14:tracePt t="115936" x="6519863" y="4748213"/>
          <p14:tracePt t="115958" x="6527800" y="4748213"/>
          <p14:tracePt t="116014" x="6535738" y="4748213"/>
          <p14:tracePt t="116027" x="6543675" y="4748213"/>
          <p14:tracePt t="116037" x="6567488" y="4748213"/>
          <p14:tracePt t="116048" x="6575425" y="4748213"/>
          <p14:tracePt t="116260" x="6583363" y="4748213"/>
          <p14:tracePt t="116507" x="6583363" y="4740275"/>
          <p14:tracePt t="117622" x="6575425" y="4732338"/>
          <p14:tracePt t="117645" x="6575425" y="4724400"/>
          <p14:tracePt t="117656" x="6575425" y="4700588"/>
          <p14:tracePt t="117668" x="6591300" y="4652963"/>
          <p14:tracePt t="117679" x="6607175" y="4611688"/>
          <p14:tracePt t="117691" x="6615113" y="4564063"/>
          <p14:tracePt t="117702" x="6630988" y="4532313"/>
          <p14:tracePt t="117713" x="6648450" y="4500563"/>
          <p14:tracePt t="117724" x="6656388" y="4475163"/>
          <p14:tracePt t="117734" x="6664325" y="4459288"/>
          <p14:tracePt t="117747" x="6664325" y="4451350"/>
          <p14:tracePt t="117758" x="6664325" y="4435475"/>
          <p14:tracePt t="117769" x="6664325" y="4411663"/>
          <p14:tracePt t="117781" x="6672263" y="4387850"/>
          <p14:tracePt t="117792" x="6680200" y="4371975"/>
          <p14:tracePt t="117803" x="6672263" y="4348163"/>
          <p14:tracePt t="117814" x="6664325" y="4338638"/>
          <p14:tracePt t="117825" x="6664325" y="4322763"/>
          <p14:tracePt t="117835" x="6664325" y="4298950"/>
          <p14:tracePt t="117861" x="6664325" y="4283075"/>
          <p14:tracePt t="117871" x="6664325" y="4267200"/>
          <p14:tracePt t="117882" x="6664325" y="4259263"/>
          <p14:tracePt t="117894" x="6664325" y="4243388"/>
          <p14:tracePt t="117903" x="6664325" y="4219575"/>
          <p14:tracePt t="117914" x="6664325" y="4211638"/>
          <p14:tracePt t="117925" x="6664325" y="4195763"/>
          <p14:tracePt t="117936" x="6664325" y="4178300"/>
          <p14:tracePt t="117948" x="6664325" y="4170363"/>
          <p14:tracePt t="117959" x="6656388" y="4162425"/>
          <p14:tracePt t="118026" x="6656388" y="4154488"/>
          <p14:tracePt t="118049" x="6648450" y="4154488"/>
          <p14:tracePt t="118071" x="6638925" y="4146550"/>
          <p14:tracePt t="118150" x="6648450" y="4146550"/>
          <p14:tracePt t="118161" x="6648450" y="4154488"/>
          <p14:tracePt t="118195" x="6638925" y="4154488"/>
          <p14:tracePt t="118274" x="6638925" y="4162425"/>
          <p14:tracePt t="118500" x="6630988" y="4162425"/>
          <p14:tracePt t="119008" x="6638925" y="4170363"/>
          <p14:tracePt t="119018" x="6656388" y="4186238"/>
          <p14:tracePt t="119029" x="6656388" y="4211638"/>
          <p14:tracePt t="119041" x="6656388" y="4227513"/>
          <p14:tracePt t="119051" x="6648450" y="4251325"/>
          <p14:tracePt t="119062" x="6638925" y="4267200"/>
          <p14:tracePt t="119074" x="6630988" y="4275138"/>
          <p14:tracePt t="119086" x="6630988" y="4283075"/>
          <p14:tracePt t="119097" x="6638925" y="4298950"/>
          <p14:tracePt t="119108" x="6664325" y="4322763"/>
          <p14:tracePt t="119119" x="6696075" y="4348163"/>
          <p14:tracePt t="119131" x="6735763" y="4395788"/>
          <p14:tracePt t="119142" x="6751638" y="4419600"/>
          <p14:tracePt t="119153" x="6751638" y="4435475"/>
          <p14:tracePt t="119198" x="6751638" y="4443413"/>
          <p14:tracePt t="119254" x="6743700" y="4451350"/>
          <p14:tracePt t="119265" x="6735763" y="4451350"/>
          <p14:tracePt t="119276" x="6727825" y="4459288"/>
          <p14:tracePt t="119288" x="6727825" y="4467225"/>
          <p14:tracePt t="119299" x="6719888" y="4475163"/>
          <p14:tracePt t="119311" x="6727825" y="4475163"/>
          <p14:tracePt t="119322" x="6727825" y="4491038"/>
          <p14:tracePt t="119333" x="6727825" y="4508500"/>
          <p14:tracePt t="119344" x="6727825" y="4516438"/>
          <p14:tracePt t="119367" x="6735763" y="4524375"/>
          <p14:tracePt t="121211" x="6743700" y="4524375"/>
          <p14:tracePt t="121223" x="6751638" y="4524375"/>
          <p14:tracePt t="121249" x="6759575" y="4516438"/>
          <p14:tracePt t="121268" x="6767513" y="4516438"/>
          <p14:tracePt t="121279" x="6767513" y="4508500"/>
          <p14:tracePt t="121291" x="6775450" y="4508500"/>
          <p14:tracePt t="121324" x="6775450" y="4500563"/>
          <p14:tracePt t="121347" x="6783388" y="4491038"/>
          <p14:tracePt t="121358" x="6791325" y="4491038"/>
          <p14:tracePt t="121370" x="6816725" y="4483100"/>
          <p14:tracePt t="121381" x="6840538" y="4475163"/>
          <p14:tracePt t="121392" x="6848475" y="4475163"/>
          <p14:tracePt t="121404" x="6880225" y="4459288"/>
          <p14:tracePt t="121414" x="6904038" y="4443413"/>
          <p14:tracePt t="121426" x="6951663" y="4419600"/>
          <p14:tracePt t="121437" x="7048500" y="4387850"/>
          <p14:tracePt t="121448" x="7185025" y="4356100"/>
          <p14:tracePt t="121459" x="7281863" y="4338638"/>
          <p14:tracePt t="121471" x="7321550" y="4322763"/>
          <p14:tracePt t="121482" x="7353300" y="4306888"/>
          <p14:tracePt t="121494" x="7369175" y="4298950"/>
          <p14:tracePt t="121504" x="7377113" y="4275138"/>
          <p14:tracePt t="121516" x="7377113" y="4259263"/>
          <p14:tracePt t="121526" x="7377113" y="4251325"/>
          <p14:tracePt t="121537" x="7377113" y="4243388"/>
          <p14:tracePt t="121549" x="7377113" y="4235450"/>
          <p14:tracePt t="121561" x="7385050" y="4227513"/>
          <p14:tracePt t="121673" x="7377113" y="4227513"/>
          <p14:tracePt t="121718" x="7377113" y="4235450"/>
          <p14:tracePt t="121740" x="7369175" y="4243388"/>
          <p14:tracePt t="121751" x="7361238" y="4251325"/>
          <p14:tracePt t="121763" x="7353300" y="4259263"/>
          <p14:tracePt t="121774" x="7345363" y="4259263"/>
          <p14:tracePt t="121785" x="7329488" y="4267200"/>
          <p14:tracePt t="121796" x="7313613" y="4275138"/>
          <p14:tracePt t="121808" x="7305675" y="4275138"/>
          <p14:tracePt t="121819" x="7297738" y="4283075"/>
          <p14:tracePt t="122055" x="7289800" y="4283075"/>
          <p14:tracePt t="122179" x="7281863" y="4283075"/>
          <p14:tracePt t="122202" x="7273925" y="4283075"/>
          <p14:tracePt t="122224" x="7264400" y="4283075"/>
          <p14:tracePt t="122235" x="7264400" y="4275138"/>
          <p14:tracePt t="122269" x="7256463" y="4275138"/>
          <p14:tracePt t="122292" x="7240588" y="4267200"/>
          <p14:tracePt t="122303" x="7232650" y="4259263"/>
          <p14:tracePt t="122314" x="7208838" y="4251325"/>
          <p14:tracePt t="122326" x="7192963" y="4243388"/>
          <p14:tracePt t="122335" x="7185025" y="4243388"/>
          <p14:tracePt t="122348" x="7169150" y="4235450"/>
          <p14:tracePt t="122361" x="7161213" y="4235450"/>
          <p14:tracePt t="122371" x="7153275" y="4227513"/>
          <p14:tracePt t="122437" x="7153275" y="4219575"/>
        </p14:tracePtLst>
      </p14:laserTrace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The F test</a:t>
            </a:r>
          </a:p>
        </p:txBody>
      </p:sp>
      <p:sp>
        <p:nvSpPr>
          <p:cNvPr id="3" name="Content Placeholder 2">
            <a:extLst>
              <a:ext uri="{FF2B5EF4-FFF2-40B4-BE49-F238E27FC236}">
                <a16:creationId xmlns:a16="http://schemas.microsoft.com/office/drawing/2014/main" id="{0617D211-05ED-F846-8256-C4E153FEAEBB}"/>
              </a:ext>
            </a:extLst>
          </p:cNvPr>
          <p:cNvSpPr>
            <a:spLocks noGrp="1"/>
          </p:cNvSpPr>
          <p:nvPr>
            <p:ph idx="1"/>
          </p:nvPr>
        </p:nvSpPr>
        <p:spPr/>
        <p:txBody>
          <a:bodyPr/>
          <a:lstStyle/>
          <a:p>
            <a:pPr marL="82550" indent="0">
              <a:buNone/>
            </a:pPr>
            <a:r>
              <a:rPr lang="en-US" dirty="0"/>
              <a:t>Once the F statistic has been computed, it can be transformed to a p-value using methods analogous to what we have used previously based on the cumulative density function.</a:t>
            </a:r>
          </a:p>
        </p:txBody>
      </p:sp>
    </p:spTree>
    <p:extLst>
      <p:ext uri="{BB962C8B-B14F-4D97-AF65-F5344CB8AC3E}">
        <p14:creationId xmlns:p14="http://schemas.microsoft.com/office/powerpoint/2010/main" val="1175616228"/>
      </p:ext>
    </p:extLst>
  </p:cSld>
  <p:clrMapOvr>
    <a:masterClrMapping/>
  </p:clrMapOvr>
  <mc:AlternateContent xmlns:mc="http://schemas.openxmlformats.org/markup-compatibility/2006" xmlns:p14="http://schemas.microsoft.com/office/powerpoint/2010/main">
    <mc:Choice Requires="p14">
      <p:transition spd="slow" p14:dur="2000" advTm="14600"/>
    </mc:Choice>
    <mc:Fallback xmlns="">
      <p:transition spd="slow" advTm="146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6" name="Content Placeholder 5">
            <a:extLst>
              <a:ext uri="{FF2B5EF4-FFF2-40B4-BE49-F238E27FC236}">
                <a16:creationId xmlns:a16="http://schemas.microsoft.com/office/drawing/2014/main" id="{FF001486-A9ED-364C-8698-14A5F1B08DFD}"/>
              </a:ext>
            </a:extLst>
          </p:cNvPr>
          <p:cNvGraphicFramePr>
            <a:graphicFrameLocks noGrp="1"/>
          </p:cNvGraphicFramePr>
          <p:nvPr>
            <p:ph idx="1"/>
            <p:extLst>
              <p:ext uri="{D42A27DB-BD31-4B8C-83A1-F6EECF244321}">
                <p14:modId xmlns:p14="http://schemas.microsoft.com/office/powerpoint/2010/main" val="2649908614"/>
              </p:ext>
            </p:extLst>
          </p:nvPr>
        </p:nvGraphicFramePr>
        <p:xfrm>
          <a:off x="3019425" y="2246630"/>
          <a:ext cx="4121150" cy="4257040"/>
        </p:xfrm>
        <a:graphic>
          <a:graphicData uri="http://schemas.openxmlformats.org/drawingml/2006/table">
            <a:tbl>
              <a:tblPr firstRow="1" bandRow="1">
                <a:tableStyleId>{00A15C55-8517-42AA-B614-E9B94910E393}</a:tableStyleId>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425704">
                <a:tc>
                  <a:txBody>
                    <a:bodyPr/>
                    <a:lstStyle/>
                    <a:p>
                      <a:pPr marL="0" lvl="0" indent="0" algn="ctr">
                        <a:buNone/>
                      </a:pPr>
                      <a:r>
                        <a:rPr sz="1600" dirty="0"/>
                        <a:t>Group</a:t>
                      </a:r>
                    </a:p>
                  </a:txBody>
                  <a:tcPr marL="101600" marR="101600" marT="50800" marB="50800"/>
                </a:tc>
                <a:tc>
                  <a:txBody>
                    <a:bodyPr/>
                    <a:lstStyle/>
                    <a:p>
                      <a:pPr marL="0" lvl="0" indent="0" algn="ctr">
                        <a:buNone/>
                      </a:pPr>
                      <a:r>
                        <a:rPr sz="1600"/>
                        <a:t>Level</a:t>
                      </a:r>
                    </a:p>
                  </a:txBody>
                  <a:tcPr marL="101600" marR="101600" marT="50800" marB="50800"/>
                </a:tc>
                <a:extLst>
                  <a:ext uri="{0D108BD9-81ED-4DB2-BD59-A6C34878D82A}">
                    <a16:rowId xmlns:a16="http://schemas.microsoft.com/office/drawing/2014/main" val="10000"/>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80804556"/>
      </p:ext>
    </p:extLst>
  </p:cSld>
  <p:clrMapOvr>
    <a:masterClrMapping/>
  </p:clrMapOvr>
  <mc:AlternateContent xmlns:mc="http://schemas.openxmlformats.org/markup-compatibility/2006" xmlns:p14="http://schemas.microsoft.com/office/powerpoint/2010/main">
    <mc:Choice Requires="p14">
      <p:transition spd="slow" p14:dur="2000" advTm="21200"/>
    </mc:Choice>
    <mc:Fallback xmlns="">
      <p:transition spd="slow" advTm="212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extLst>
              <p:ext uri="{D42A27DB-BD31-4B8C-83A1-F6EECF244321}">
                <p14:modId xmlns:p14="http://schemas.microsoft.com/office/powerpoint/2010/main" val="392564629"/>
              </p:ext>
            </p:extLst>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2851BC9-F003-D546-BC0A-117180B8C89D}"/>
                  </a:ext>
                </a:extLst>
              </p:cNvPr>
              <p:cNvSpPr/>
              <p:nvPr/>
            </p:nvSpPr>
            <p:spPr>
              <a:xfrm>
                <a:off x="4626225" y="2246630"/>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𝐻</m:t>
                          </m:r>
                        </m:e>
                        <m:sub>
                          <m:r>
                            <a:rPr lang="en-US" sz="2300" b="0" i="1" smtClean="0">
                              <a:latin typeface="Cambria Math" panose="02040503050406030204" pitchFamily="18" charset="0"/>
                              <a:ea typeface="Cambria Math" panose="02040503050406030204" pitchFamily="18" charset="0"/>
                            </a:rPr>
                            <m:t>0</m:t>
                          </m:r>
                        </m:sub>
                      </m:sSub>
                      <m:r>
                        <a:rPr lang="en-US" sz="2300" b="0" i="1" smtClean="0">
                          <a:latin typeface="Cambria Math" panose="02040503050406030204" pitchFamily="18" charset="0"/>
                          <a:ea typeface="Cambria Math" panose="02040503050406030204" pitchFamily="18" charset="0"/>
                        </a:rPr>
                        <m:t>:</m:t>
                      </m:r>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𝐴</m:t>
                          </m:r>
                        </m:sub>
                      </m:sSub>
                      <m:r>
                        <a:rPr lang="en-US" sz="2300" b="0" i="1" smtClean="0">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𝐵</m:t>
                          </m:r>
                        </m:sub>
                      </m:sSub>
                      <m:r>
                        <a:rPr lang="en-US" sz="2300" i="1">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𝐶</m:t>
                          </m:r>
                        </m:sub>
                      </m:sSub>
                    </m:oMath>
                  </m:oMathPara>
                </a14:m>
                <a:endParaRPr lang="en-US" sz="2300" dirty="0"/>
              </a:p>
            </p:txBody>
          </p:sp>
        </mc:Choice>
        <mc:Fallback xmlns="">
          <p:sp>
            <p:nvSpPr>
              <p:cNvPr id="14" name="Rectangle 13">
                <a:extLst>
                  <a:ext uri="{FF2B5EF4-FFF2-40B4-BE49-F238E27FC236}">
                    <a16:creationId xmlns:a16="http://schemas.microsoft.com/office/drawing/2014/main" id="{E2851BC9-F003-D546-BC0A-117180B8C89D}"/>
                  </a:ext>
                </a:extLst>
              </p:cNvPr>
              <p:cNvSpPr>
                <a:spLocks noRot="1" noChangeAspect="1" noMove="1" noResize="1" noEditPoints="1" noAdjustHandles="1" noChangeArrowheads="1" noChangeShapeType="1" noTextEdit="1"/>
              </p:cNvSpPr>
              <p:nvPr/>
            </p:nvSpPr>
            <p:spPr>
              <a:xfrm>
                <a:off x="4626225" y="2246630"/>
                <a:ext cx="4182796" cy="446276"/>
              </a:xfrm>
              <a:prstGeom prst="rect">
                <a:avLst/>
              </a:prstGeom>
              <a:blipFill>
                <a:blip r:embed="rId4"/>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1580068835"/>
      </p:ext>
    </p:extLst>
  </p:cSld>
  <p:clrMapOvr>
    <a:masterClrMapping/>
  </p:clrMapOvr>
  <mc:AlternateContent xmlns:mc="http://schemas.openxmlformats.org/markup-compatibility/2006" xmlns:p14="http://schemas.microsoft.com/office/powerpoint/2010/main">
    <mc:Choice Requires="p14">
      <p:transition spd="slow" p14:dur="2000" advTm="18666"/>
    </mc:Choice>
    <mc:Fallback xmlns="">
      <p:transition spd="slow" advTm="1866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E348ECB-BEF7-2B40-9D42-B52A9E78986A}"/>
                  </a:ext>
                </a:extLst>
              </p:cNvPr>
              <p:cNvSpPr/>
              <p:nvPr/>
            </p:nvSpPr>
            <p:spPr>
              <a:xfrm>
                <a:off x="4571905" y="2426190"/>
                <a:ext cx="2163873"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i="1" smtClean="0">
                          <a:latin typeface="Cambria Math" panose="02040503050406030204" pitchFamily="18" charset="0"/>
                          <a:ea typeface="Cambria Math" panose="02040503050406030204" pitchFamily="18" charset="0"/>
                        </a:rPr>
                        <m:t>𝜇</m:t>
                      </m:r>
                      <m:r>
                        <a:rPr lang="en-US" sz="2300" b="0" i="1" smtClean="0">
                          <a:latin typeface="Cambria Math" panose="02040503050406030204" pitchFamily="18" charset="0"/>
                          <a:ea typeface="Cambria Math" panose="02040503050406030204" pitchFamily="18" charset="0"/>
                        </a:rPr>
                        <m:t>=9.4</m:t>
                      </m:r>
                    </m:oMath>
                  </m:oMathPara>
                </a14:m>
                <a:endParaRPr lang="en-US" sz="2300" dirty="0"/>
              </a:p>
            </p:txBody>
          </p:sp>
        </mc:Choice>
        <mc:Fallback xmlns="">
          <p:sp>
            <p:nvSpPr>
              <p:cNvPr id="11" name="Rectangle 10">
                <a:extLst>
                  <a:ext uri="{FF2B5EF4-FFF2-40B4-BE49-F238E27FC236}">
                    <a16:creationId xmlns:a16="http://schemas.microsoft.com/office/drawing/2014/main" id="{5E348ECB-BEF7-2B40-9D42-B52A9E78986A}"/>
                  </a:ext>
                </a:extLst>
              </p:cNvPr>
              <p:cNvSpPr>
                <a:spLocks noRot="1" noChangeAspect="1" noMove="1" noResize="1" noEditPoints="1" noAdjustHandles="1" noChangeArrowheads="1" noChangeShapeType="1" noTextEdit="1"/>
              </p:cNvSpPr>
              <p:nvPr/>
            </p:nvSpPr>
            <p:spPr>
              <a:xfrm>
                <a:off x="4571905" y="2426190"/>
                <a:ext cx="2163873" cy="446276"/>
              </a:xfrm>
              <a:prstGeom prst="rect">
                <a:avLst/>
              </a:prstGeom>
              <a:blipFill>
                <a:blip r:embed="rId4"/>
                <a:stretch>
                  <a:fillRect l="-58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9159EF3-590F-2F45-92C0-6C3289B886EE}"/>
                  </a:ext>
                </a:extLst>
              </p:cNvPr>
              <p:cNvSpPr/>
              <p:nvPr/>
            </p:nvSpPr>
            <p:spPr>
              <a:xfrm>
                <a:off x="4571905" y="3461303"/>
                <a:ext cx="2163873"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𝑆𝑆</m:t>
                          </m:r>
                        </m:e>
                        <m:sub>
                          <m:r>
                            <a:rPr lang="en-US" sz="2300" b="0" i="1" smtClean="0">
                              <a:latin typeface="Cambria Math" panose="02040503050406030204" pitchFamily="18" charset="0"/>
                              <a:ea typeface="Cambria Math" panose="02040503050406030204" pitchFamily="18" charset="0"/>
                            </a:rPr>
                            <m:t>𝑇𝑂𝑇</m:t>
                          </m:r>
                        </m:sub>
                      </m:sSub>
                      <m:r>
                        <a:rPr lang="en-US" sz="2300" b="0" i="1" smtClean="0">
                          <a:latin typeface="Cambria Math" panose="02040503050406030204" pitchFamily="18" charset="0"/>
                          <a:ea typeface="Cambria Math" panose="02040503050406030204" pitchFamily="18" charset="0"/>
                        </a:rPr>
                        <m:t>=75.0</m:t>
                      </m:r>
                    </m:oMath>
                  </m:oMathPara>
                </a14:m>
                <a:endParaRPr lang="en-US" sz="2300" dirty="0"/>
              </a:p>
            </p:txBody>
          </p:sp>
        </mc:Choice>
        <mc:Fallback xmlns="">
          <p:sp>
            <p:nvSpPr>
              <p:cNvPr id="12" name="Rectangle 11">
                <a:extLst>
                  <a:ext uri="{FF2B5EF4-FFF2-40B4-BE49-F238E27FC236}">
                    <a16:creationId xmlns:a16="http://schemas.microsoft.com/office/drawing/2014/main" id="{29159EF3-590F-2F45-92C0-6C3289B886EE}"/>
                  </a:ext>
                </a:extLst>
              </p:cNvPr>
              <p:cNvSpPr>
                <a:spLocks noRot="1" noChangeAspect="1" noMove="1" noResize="1" noEditPoints="1" noAdjustHandles="1" noChangeArrowheads="1" noChangeShapeType="1" noTextEdit="1"/>
              </p:cNvSpPr>
              <p:nvPr/>
            </p:nvSpPr>
            <p:spPr>
              <a:xfrm>
                <a:off x="4571905" y="3461303"/>
                <a:ext cx="2163873" cy="446276"/>
              </a:xfrm>
              <a:prstGeom prst="rect">
                <a:avLst/>
              </a:prstGeom>
              <a:blipFill>
                <a:blip r:embed="rId5"/>
                <a:stretch>
                  <a:fillRect l="-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CADF893-04A8-F244-8A56-6BCE68948743}"/>
                  </a:ext>
                </a:extLst>
              </p:cNvPr>
              <p:cNvSpPr/>
              <p:nvPr/>
            </p:nvSpPr>
            <p:spPr>
              <a:xfrm>
                <a:off x="4571905" y="4496416"/>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𝑑𝑓</m:t>
                          </m:r>
                        </m:e>
                        <m:sub>
                          <m:r>
                            <a:rPr lang="en-US" sz="2300" b="0" i="1" smtClean="0">
                              <a:latin typeface="Cambria Math" panose="02040503050406030204" pitchFamily="18" charset="0"/>
                              <a:ea typeface="Cambria Math" panose="02040503050406030204" pitchFamily="18" charset="0"/>
                            </a:rPr>
                            <m:t>𝑇𝑂𝑇</m:t>
                          </m:r>
                        </m:sub>
                      </m:sSub>
                      <m:r>
                        <a:rPr lang="en-US" sz="2300" b="0" i="1" smtClean="0">
                          <a:latin typeface="Cambria Math" panose="02040503050406030204" pitchFamily="18" charset="0"/>
                          <a:ea typeface="Cambria Math" panose="02040503050406030204" pitchFamily="18" charset="0"/>
                        </a:rPr>
                        <m:t>=9−1=8</m:t>
                      </m:r>
                    </m:oMath>
                  </m:oMathPara>
                </a14:m>
                <a:endParaRPr lang="en-US" sz="2300" dirty="0"/>
              </a:p>
            </p:txBody>
          </p:sp>
        </mc:Choice>
        <mc:Fallback xmlns="">
          <p:sp>
            <p:nvSpPr>
              <p:cNvPr id="13" name="Rectangle 12">
                <a:extLst>
                  <a:ext uri="{FF2B5EF4-FFF2-40B4-BE49-F238E27FC236}">
                    <a16:creationId xmlns:a16="http://schemas.microsoft.com/office/drawing/2014/main" id="{4CADF893-04A8-F244-8A56-6BCE68948743}"/>
                  </a:ext>
                </a:extLst>
              </p:cNvPr>
              <p:cNvSpPr>
                <a:spLocks noRot="1" noChangeAspect="1" noMove="1" noResize="1" noEditPoints="1" noAdjustHandles="1" noChangeArrowheads="1" noChangeShapeType="1" noTextEdit="1"/>
              </p:cNvSpPr>
              <p:nvPr/>
            </p:nvSpPr>
            <p:spPr>
              <a:xfrm>
                <a:off x="4571905" y="4496416"/>
                <a:ext cx="4182796" cy="446276"/>
              </a:xfrm>
              <a:prstGeom prst="rect">
                <a:avLst/>
              </a:prstGeom>
              <a:blipFill>
                <a:blip r:embed="rId6"/>
                <a:stretch>
                  <a:fillRect l="-1216" b="-16667"/>
                </a:stretch>
              </a:blipFill>
            </p:spPr>
            <p:txBody>
              <a:bodyPr/>
              <a:lstStyle/>
              <a:p>
                <a:r>
                  <a:rPr lang="en-US">
                    <a:noFill/>
                  </a:rPr>
                  <a:t> </a:t>
                </a:r>
              </a:p>
            </p:txBody>
          </p:sp>
        </mc:Fallback>
      </mc:AlternateContent>
    </p:spTree>
    <p:extLst>
      <p:ext uri="{BB962C8B-B14F-4D97-AF65-F5344CB8AC3E}">
        <p14:creationId xmlns:p14="http://schemas.microsoft.com/office/powerpoint/2010/main" val="1478595132"/>
      </p:ext>
    </p:extLst>
  </p:cSld>
  <p:clrMapOvr>
    <a:masterClrMapping/>
  </p:clrMapOvr>
  <mc:AlternateContent xmlns:mc="http://schemas.openxmlformats.org/markup-compatibility/2006" xmlns:p14="http://schemas.microsoft.com/office/powerpoint/2010/main">
    <mc:Choice Requires="p14">
      <p:transition spd="slow" p14:dur="2000" advTm="37704"/>
    </mc:Choice>
    <mc:Fallback xmlns="">
      <p:transition spd="slow" advTm="37704"/>
    </mc:Fallback>
  </mc:AlternateContent>
  <p:extLst>
    <p:ext uri="{3A86A75C-4F4B-4683-9AE1-C65F6400EC91}">
      <p14:laserTraceLst xmlns:p14="http://schemas.microsoft.com/office/powerpoint/2010/main">
        <p14:tracePtLst>
          <p14:tracePt t="15810" x="7754938" y="7938"/>
          <p14:tracePt t="15821" x="7729538" y="80963"/>
          <p14:tracePt t="15831" x="7713663" y="112713"/>
          <p14:tracePt t="15842" x="7713663" y="160338"/>
          <p14:tracePt t="15853" x="7713663" y="192088"/>
          <p14:tracePt t="15864" x="7713663" y="241300"/>
          <p14:tracePt t="15875" x="7713663" y="296863"/>
          <p14:tracePt t="15887" x="7713663" y="336550"/>
          <p14:tracePt t="15898" x="7705725" y="409575"/>
          <p14:tracePt t="15909" x="7697788" y="449263"/>
          <p14:tracePt t="15921" x="7673975" y="512763"/>
          <p14:tracePt t="15932" x="7634288" y="585788"/>
          <p14:tracePt t="15943" x="7586663" y="633413"/>
          <p14:tracePt t="15954" x="7505700" y="706438"/>
          <p14:tracePt t="15965" x="7434263" y="769938"/>
          <p14:tracePt t="15977" x="7305675" y="906463"/>
          <p14:tracePt t="15988" x="7153275" y="1106488"/>
          <p14:tracePt t="15999" x="7040563" y="1282700"/>
          <p14:tracePt t="16010" x="6888163" y="1595438"/>
          <p14:tracePt t="16022" x="6791325" y="1804988"/>
          <p14:tracePt t="16033" x="6727825" y="2117725"/>
          <p14:tracePt t="16046" x="6711950" y="2398713"/>
          <p14:tracePt t="16056" x="6711950" y="2582863"/>
          <p14:tracePt t="16069" x="6711950" y="2832100"/>
          <p14:tracePt t="16080" x="6711950" y="2992438"/>
          <p14:tracePt t="16091" x="6704013" y="3224213"/>
          <p14:tracePt t="16102" x="6680200" y="3449638"/>
          <p14:tracePt t="16114" x="6656388" y="3586163"/>
          <p14:tracePt t="16125" x="6575425" y="3810000"/>
          <p14:tracePt t="16136" x="6519863" y="3946525"/>
          <p14:tracePt t="16147" x="6430963" y="4122738"/>
          <p14:tracePt t="16159" x="6343650" y="4298950"/>
          <p14:tracePt t="16170" x="6278563" y="4411663"/>
          <p14:tracePt t="16182" x="6175375" y="4572000"/>
          <p14:tracePt t="16191" x="6078538" y="4748213"/>
          <p14:tracePt t="16201" x="5997575" y="4876800"/>
          <p14:tracePt t="16215" x="5878513" y="5110163"/>
          <p14:tracePt t="16226" x="5789613" y="5310188"/>
          <p14:tracePt t="16236" x="5645150" y="5638800"/>
          <p14:tracePt t="16260" x="5476875" y="6167438"/>
          <p14:tracePt t="16271" x="5413375" y="6432550"/>
          <p14:tracePt t="16282" x="5397500" y="6569075"/>
          <p14:tracePt t="16294" x="5372100" y="6745288"/>
          <p14:tracePt t="16305" x="5340350" y="6881813"/>
          <p14:tracePt t="16316" x="5316538" y="6946900"/>
          <p14:tracePt t="16329" x="5276850" y="7034213"/>
          <p14:tracePt t="16339" x="5245100" y="7081838"/>
          <p14:tracePt t="16350" x="5187950" y="7138988"/>
          <p14:tracePt t="16362" x="5148263" y="7194550"/>
          <p14:tracePt t="16372" x="5108575" y="7243763"/>
          <p14:tracePt t="16384" x="5059363" y="7291388"/>
          <p14:tracePt t="16396" x="5043488" y="7339013"/>
          <p14:tracePt t="16406" x="5011738" y="7419975"/>
          <p14:tracePt t="16418" x="4972050" y="7531100"/>
          <p14:tracePt t="16429" x="4948238" y="7604125"/>
          <p14:tracePt t="16678" x="2662238" y="7596188"/>
          <p14:tracePt t="16687" x="2654300" y="7580313"/>
          <p14:tracePt t="16699" x="2654300" y="7572375"/>
          <p14:tracePt t="16710" x="2646363" y="7572375"/>
          <p14:tracePt t="16766" x="2654300" y="7556500"/>
          <p14:tracePt t="16778" x="2686050" y="7539038"/>
          <p14:tracePt t="16789" x="2693988" y="7515225"/>
          <p14:tracePt t="16800" x="2686050" y="7491413"/>
          <p14:tracePt t="16812" x="2630488" y="7435850"/>
          <p14:tracePt t="16822" x="2509838" y="7339013"/>
          <p14:tracePt t="16832" x="2405063" y="7267575"/>
          <p14:tracePt t="16846" x="2270125" y="7178675"/>
          <p14:tracePt t="16856" x="2165350" y="7107238"/>
          <p14:tracePt t="16868" x="2068513" y="7058025"/>
          <p14:tracePt t="16879" x="2060575" y="7042150"/>
          <p14:tracePt t="16890" x="2060575" y="7034213"/>
          <p14:tracePt t="16901" x="2060575" y="7026275"/>
          <p14:tracePt t="16912" x="2068513" y="7026275"/>
          <p14:tracePt t="16924" x="2084388" y="7018338"/>
          <p14:tracePt t="16934" x="2108200" y="7010400"/>
          <p14:tracePt t="16946" x="2117725" y="6986588"/>
          <p14:tracePt t="16957" x="2125663" y="6970713"/>
          <p14:tracePt t="16969" x="2125663" y="6938963"/>
          <p14:tracePt t="16980" x="2125663" y="6913563"/>
          <p14:tracePt t="16991" x="2117725" y="6897688"/>
          <p14:tracePt t="17003" x="2117725" y="6881813"/>
          <p14:tracePt t="17014" x="2108200" y="6873875"/>
          <p14:tracePt t="17025" x="2108200" y="6865938"/>
          <p14:tracePt t="17036" x="2100263" y="6858000"/>
          <p14:tracePt t="17047" x="2100263" y="6850063"/>
          <p14:tracePt t="17059" x="2100263" y="6842125"/>
          <p14:tracePt t="17071" x="2108200" y="6842125"/>
          <p14:tracePt t="17081" x="2117725" y="6842125"/>
          <p14:tracePt t="17104" x="2133600" y="6834188"/>
          <p14:tracePt t="17115" x="2165350" y="6826250"/>
          <p14:tracePt t="17126" x="2205038" y="6826250"/>
          <p14:tracePt t="17137" x="2286000" y="6818313"/>
          <p14:tracePt t="17149" x="2341563" y="6810375"/>
          <p14:tracePt t="17158" x="2430463" y="6810375"/>
          <p14:tracePt t="17171" x="2501900" y="6810375"/>
          <p14:tracePt t="17183" x="2517775" y="6810375"/>
          <p14:tracePt t="17205" x="2525713" y="6810375"/>
          <p14:tracePt t="17261" x="2573338" y="6818313"/>
          <p14:tracePt t="17272" x="2743200" y="6826250"/>
          <p14:tracePt t="17284" x="2919413" y="6842125"/>
          <p14:tracePt t="17295" x="3087688" y="6865938"/>
          <p14:tracePt t="17306" x="3159125" y="6873875"/>
          <p14:tracePt t="17317" x="3175000" y="6873875"/>
          <p14:tracePt t="17374" x="3167063" y="6865938"/>
          <p14:tracePt t="17385" x="3159125" y="6865938"/>
          <p14:tracePt t="22727" x="3167063" y="6850063"/>
          <p14:tracePt t="22733" x="3182938" y="6842125"/>
          <p14:tracePt t="22740" x="3279775" y="6786563"/>
          <p14:tracePt t="22751" x="3552825" y="6600825"/>
          <p14:tracePt t="22762" x="3768725" y="6440488"/>
          <p14:tracePt t="22772" x="3889375" y="6329363"/>
          <p14:tracePt t="22785" x="4057650" y="6143625"/>
          <p14:tracePt t="22796" x="4225925" y="5951538"/>
          <p14:tracePt t="22807" x="4346575" y="5830888"/>
          <p14:tracePt t="22819" x="4530725" y="5638800"/>
          <p14:tracePt t="22830" x="4651375" y="5518150"/>
          <p14:tracePt t="22841" x="4827588" y="5326063"/>
          <p14:tracePt t="22853" x="4995863" y="5141913"/>
          <p14:tracePt t="22864" x="5092700" y="5013325"/>
          <p14:tracePt t="22875" x="5203825" y="4860925"/>
          <p14:tracePt t="22886" x="5308600" y="4708525"/>
          <p14:tracePt t="22898" x="5364163" y="4619625"/>
          <p14:tracePt t="22908" x="5445125" y="4516438"/>
          <p14:tracePt t="22920" x="5476875" y="4459288"/>
          <p14:tracePt t="22931" x="5540375" y="4387850"/>
          <p14:tracePt t="22943" x="5581650" y="4348163"/>
          <p14:tracePt t="22954" x="5589588" y="4322763"/>
          <p14:tracePt t="22965" x="5589588" y="4306888"/>
          <p14:tracePt t="22975" x="5589588" y="4298950"/>
          <p14:tracePt t="22997" x="5589588" y="4275138"/>
          <p14:tracePt t="23008" x="5589588" y="4267200"/>
          <p14:tracePt t="23019" x="5589588" y="4259263"/>
          <p14:tracePt t="23031" x="5589588" y="4243388"/>
          <p14:tracePt t="23042" x="5597525" y="4219575"/>
          <p14:tracePt t="23053" x="5613400" y="4186238"/>
          <p14:tracePt t="23065" x="5629275" y="4162425"/>
          <p14:tracePt t="23076" x="5637213" y="4122738"/>
          <p14:tracePt t="23087" x="5637213" y="4098925"/>
          <p14:tracePt t="23098" x="5645150" y="4067175"/>
          <p14:tracePt t="23110" x="5645150" y="4033838"/>
          <p14:tracePt t="23121" x="5645150" y="4010025"/>
          <p14:tracePt t="23132" x="5653088" y="3994150"/>
          <p14:tracePt t="23143" x="5653088" y="3986213"/>
          <p14:tracePt t="23177" x="5645150" y="3986213"/>
          <p14:tracePt t="23188" x="5637213" y="3986213"/>
          <p14:tracePt t="23199" x="5629275" y="3994150"/>
          <p14:tracePt t="23212" x="5613400" y="3994150"/>
          <p14:tracePt t="23222" x="5605463" y="4002088"/>
          <p14:tracePt t="23233" x="5597525" y="4010025"/>
          <p14:tracePt t="23255" x="5589588" y="4017963"/>
          <p14:tracePt t="23267" x="5589588" y="4025900"/>
          <p14:tracePt t="23336" x="5629275" y="4017963"/>
          <p14:tracePt t="23347" x="5741988" y="3994150"/>
          <p14:tracePt t="23359" x="6118225" y="3962400"/>
          <p14:tracePt t="23370" x="6535738" y="3954463"/>
          <p14:tracePt t="23381" x="6767513" y="3962400"/>
          <p14:tracePt t="23391" x="6840538" y="3962400"/>
          <p14:tracePt t="23402" x="6888163" y="3970338"/>
          <p14:tracePt t="23413" x="6919913" y="3970338"/>
          <p14:tracePt t="23424" x="6935788" y="3970338"/>
          <p14:tracePt t="23436" x="6943725" y="3970338"/>
          <p14:tracePt t="23447" x="6951663" y="3970338"/>
          <p14:tracePt t="23469" x="6961188" y="3970338"/>
          <p14:tracePt t="23662" x="6969125" y="3970338"/>
          <p14:tracePt t="23674" x="6977063" y="3970338"/>
          <p14:tracePt t="23685" x="7008813" y="3978275"/>
          <p14:tracePt t="23694" x="7048500" y="3978275"/>
          <p14:tracePt t="23707" x="7080250" y="3986213"/>
          <p14:tracePt t="23719" x="7137400" y="4010025"/>
          <p14:tracePt t="23730" x="7224713" y="4043363"/>
          <p14:tracePt t="23741" x="7329488" y="4098925"/>
          <p14:tracePt t="23753" x="7385050" y="4130675"/>
          <p14:tracePt t="23764" x="7466013" y="4170363"/>
          <p14:tracePt t="23776" x="7529513" y="4211638"/>
          <p14:tracePt t="23785" x="7586663" y="4243388"/>
          <p14:tracePt t="23796" x="7610475" y="4259263"/>
          <p14:tracePt t="23809" x="7642225" y="4291013"/>
          <p14:tracePt t="23820" x="7658100" y="4306888"/>
          <p14:tracePt t="23831" x="7673975" y="4330700"/>
          <p14:tracePt t="23843" x="7689850" y="4348163"/>
          <p14:tracePt t="23854" x="7721600" y="4387850"/>
          <p14:tracePt t="23865" x="7739063" y="4427538"/>
          <p14:tracePt t="23877" x="7770813" y="4467225"/>
          <p14:tracePt t="23887" x="7778750" y="4491038"/>
          <p14:tracePt t="23898" x="7786688" y="4532313"/>
          <p14:tracePt t="23910" x="7802563" y="4572000"/>
          <p14:tracePt t="23922" x="7810500" y="4603750"/>
          <p14:tracePt t="23932" x="7810500" y="4627563"/>
          <p14:tracePt t="23945" x="7818438" y="4652963"/>
          <p14:tracePt t="23955" x="7818438" y="4660900"/>
          <p14:tracePt t="23966" x="7826375" y="4676775"/>
          <p14:tracePt t="23979" x="7834313" y="4684713"/>
          <p14:tracePt t="23989" x="7842250" y="4692650"/>
          <p14:tracePt t="23999" x="7842250" y="4700588"/>
          <p14:tracePt t="24013" x="7850188" y="4700588"/>
          <p14:tracePt t="24034" x="7858125" y="4708525"/>
          <p14:tracePt t="24046" x="7858125" y="4716463"/>
          <p14:tracePt t="24056" x="7866063" y="4724400"/>
          <p14:tracePt t="24067" x="7866063" y="4732338"/>
          <p14:tracePt t="24079" x="7866063" y="4740275"/>
          <p14:tracePt t="24088" x="7866063" y="4748213"/>
          <p14:tracePt t="24100" x="7866063" y="4764088"/>
          <p14:tracePt t="24112" x="7866063" y="4772025"/>
          <p14:tracePt t="24122" x="7866063" y="4787900"/>
          <p14:tracePt t="24133" x="7866063" y="4795838"/>
          <p14:tracePt t="24146" x="7866063" y="4813300"/>
          <p14:tracePt t="24156" x="7866063" y="4821238"/>
          <p14:tracePt t="24167" x="7866063" y="4837113"/>
          <p14:tracePt t="24179" x="7842250" y="4876800"/>
          <p14:tracePt t="24189" x="7810500" y="4932363"/>
          <p14:tracePt t="24201" x="7770813" y="4981575"/>
          <p14:tracePt t="24212" x="7729538" y="5029200"/>
          <p14:tracePt t="24223" x="7689850" y="5068888"/>
          <p14:tracePt t="24234" x="7658100" y="5100638"/>
          <p14:tracePt t="24246" x="7634288" y="5126038"/>
          <p14:tracePt t="24257" x="7586663" y="5149850"/>
          <p14:tracePt t="24268" x="7529513" y="5181600"/>
          <p14:tracePt t="24279" x="7434263" y="5205413"/>
          <p14:tracePt t="24290" x="7329488" y="5213350"/>
          <p14:tracePt t="24302" x="7192963" y="5213350"/>
          <p14:tracePt t="24313" x="7048500" y="5213350"/>
          <p14:tracePt t="24325" x="6927850" y="5213350"/>
          <p14:tracePt t="24336" x="6872288" y="5213350"/>
          <p14:tracePt t="24347" x="6791325" y="5213350"/>
          <p14:tracePt t="24358" x="6719888" y="5213350"/>
          <p14:tracePt t="24370" x="6615113" y="5221288"/>
          <p14:tracePt t="24381" x="6511925" y="5221288"/>
          <p14:tracePt t="24392" x="6326188" y="5229225"/>
          <p14:tracePt t="24403" x="6126163" y="5229225"/>
          <p14:tracePt t="24414" x="5965825" y="5237163"/>
          <p14:tracePt t="24426" x="5837238" y="5237163"/>
          <p14:tracePt t="24437" x="5684838" y="5237163"/>
          <p14:tracePt t="24448" x="5532438" y="5229225"/>
          <p14:tracePt t="24459" x="5387975" y="5229225"/>
          <p14:tracePt t="24473" x="5324475" y="5229225"/>
          <p14:tracePt t="24484" x="5237163" y="5229225"/>
          <p14:tracePt t="24496" x="5116513" y="5229225"/>
          <p14:tracePt t="24507" x="4987925" y="5221288"/>
          <p14:tracePt t="24517" x="4906963" y="5213350"/>
          <p14:tracePt t="24529" x="4819650" y="5205413"/>
          <p14:tracePt t="24540" x="4738688" y="5189538"/>
          <p14:tracePt t="24551" x="4635500" y="5173663"/>
          <p14:tracePt t="24562" x="4562475" y="5157788"/>
          <p14:tracePt t="24574" x="4433888" y="5141913"/>
          <p14:tracePt t="24585" x="4354513" y="5118100"/>
          <p14:tracePt t="24596" x="4297363" y="5100638"/>
          <p14:tracePt t="24607" x="4257675" y="5100638"/>
          <p14:tracePt t="24618" x="4202113" y="5076825"/>
          <p14:tracePt t="24630" x="4154488" y="5060950"/>
          <p14:tracePt t="24641" x="4129088" y="5053013"/>
          <p14:tracePt t="24653" x="4129088" y="5037138"/>
          <p14:tracePt t="24663" x="4129088" y="5021263"/>
          <p14:tracePt t="24675" x="4121150" y="5013325"/>
          <p14:tracePt t="24686" x="4113213" y="4989513"/>
          <p14:tracePt t="24698" x="4097338" y="4965700"/>
          <p14:tracePt t="24709" x="4073525" y="4932363"/>
          <p14:tracePt t="24718" x="4065588" y="4892675"/>
          <p14:tracePt t="24731" x="4065588" y="4852988"/>
          <p14:tracePt t="24742" x="4065588" y="4829175"/>
          <p14:tracePt t="24754" x="4073525" y="4787900"/>
          <p14:tracePt t="24765" x="4081463" y="4764088"/>
          <p14:tracePt t="24776" x="4105275" y="4740275"/>
          <p14:tracePt t="24787" x="4121150" y="4716463"/>
          <p14:tracePt t="24799" x="4137025" y="4700588"/>
          <p14:tracePt t="24810" x="4170363" y="4676775"/>
          <p14:tracePt t="24819" x="4186238" y="4660900"/>
          <p14:tracePt t="24832" x="4210050" y="4643438"/>
          <p14:tracePt t="24844" x="4249738" y="4611688"/>
          <p14:tracePt t="24855" x="4297363" y="4587875"/>
          <p14:tracePt t="24866" x="4354513" y="4564063"/>
          <p14:tracePt t="24877" x="4410075" y="4540250"/>
          <p14:tracePt t="24889" x="4475163" y="4516438"/>
          <p14:tracePt t="24900" x="4522788" y="4500563"/>
          <p14:tracePt t="24913" x="4570413" y="4483100"/>
          <p14:tracePt t="24922" x="4619625" y="4475163"/>
          <p14:tracePt t="24934" x="4659313" y="4459288"/>
          <p14:tracePt t="24946" x="4730750" y="4435475"/>
          <p14:tracePt t="24957" x="4835525" y="4411663"/>
          <p14:tracePt t="24968" x="4964113" y="4387850"/>
          <p14:tracePt t="24979" x="5059363" y="4379913"/>
          <p14:tracePt t="24991" x="5219700" y="4348163"/>
          <p14:tracePt t="25001" x="5380038" y="4330700"/>
          <p14:tracePt t="25012" x="5540375" y="4314825"/>
          <p14:tracePt t="25024" x="5637213" y="4298950"/>
          <p14:tracePt t="25035" x="5710238" y="4298950"/>
          <p14:tracePt t="25046" x="5773738" y="4291013"/>
          <p14:tracePt t="25058" x="5821363" y="4291013"/>
          <p14:tracePt t="25069" x="5853113" y="4283075"/>
          <p14:tracePt t="25080" x="5902325" y="4283075"/>
          <p14:tracePt t="25092" x="5981700" y="4275138"/>
          <p14:tracePt t="25102" x="6086475" y="4275138"/>
          <p14:tracePt t="25113" x="6207125" y="4275138"/>
          <p14:tracePt t="25125" x="6399213" y="4275138"/>
          <p14:tracePt t="25136" x="6535738" y="4283075"/>
          <p14:tracePt t="25147" x="6599238" y="4291013"/>
          <p14:tracePt t="25159" x="6623050" y="4298950"/>
          <p14:tracePt t="25170" x="6656388" y="4298950"/>
          <p14:tracePt t="25181" x="6664325" y="4298950"/>
          <p14:tracePt t="25193" x="6688138" y="4298950"/>
          <p14:tracePt t="25204" x="6704013" y="4306888"/>
          <p14:tracePt t="25215" x="6751638" y="4314825"/>
          <p14:tracePt t="25226" x="6840538" y="4338638"/>
          <p14:tracePt t="25237" x="6888163" y="4356100"/>
          <p14:tracePt t="25249" x="6904038" y="4364038"/>
          <p14:tracePt t="25260" x="6911975" y="4387850"/>
          <p14:tracePt t="25271" x="6919913" y="4395788"/>
          <p14:tracePt t="25283" x="6927850" y="4411663"/>
          <p14:tracePt t="25295" x="6935788" y="4427538"/>
          <p14:tracePt t="25305" x="6951663" y="4435475"/>
          <p14:tracePt t="25316" x="6977063" y="4459288"/>
          <p14:tracePt t="25329" x="6992938" y="4483100"/>
          <p14:tracePt t="25339" x="7008813" y="4500563"/>
          <p14:tracePt t="25350" x="7016750" y="4524375"/>
          <p14:tracePt t="25363" x="7024688" y="4540250"/>
          <p14:tracePt t="25373" x="7040563" y="4564063"/>
          <p14:tracePt t="25384" x="7056438" y="4595813"/>
          <p14:tracePt t="25396" x="7064375" y="4611688"/>
          <p14:tracePt t="25406" x="7064375" y="4643438"/>
          <p14:tracePt t="25417" x="7056438" y="4660900"/>
          <p14:tracePt t="25429" x="7056438" y="4676775"/>
          <p14:tracePt t="25439" x="7064375" y="4700588"/>
          <p14:tracePt t="25452" x="7064375" y="4732338"/>
          <p14:tracePt t="25463" x="7064375" y="4756150"/>
          <p14:tracePt t="25473" x="7056438" y="4787900"/>
          <p14:tracePt t="25486" x="7032625" y="4821238"/>
          <p14:tracePt t="25496" x="7000875" y="4852988"/>
          <p14:tracePt t="25507" x="6969125" y="4892675"/>
          <p14:tracePt t="25519" x="6943725" y="4916488"/>
          <p14:tracePt t="25530" x="6904038" y="4948238"/>
          <p14:tracePt t="25542" x="6856413" y="4981575"/>
          <p14:tracePt t="25553" x="6775450" y="5021263"/>
          <p14:tracePt t="25564" x="6704013" y="5053013"/>
          <p14:tracePt t="25575" x="6575425" y="5084763"/>
          <p14:tracePt t="25587" x="6415088" y="5100638"/>
          <p14:tracePt t="25598" x="6262688" y="5118100"/>
          <p14:tracePt t="25609" x="6149975" y="5118100"/>
          <p14:tracePt t="25618" x="5989638" y="5118100"/>
          <p14:tracePt t="25631" x="5813425" y="5110163"/>
          <p14:tracePt t="25642" x="5661025" y="5100638"/>
          <p14:tracePt t="25654" x="5573713" y="5100638"/>
          <p14:tracePt t="25665" x="5429250" y="5100638"/>
          <p14:tracePt t="25676" x="5268913" y="5092700"/>
          <p14:tracePt t="25688" x="5051425" y="5076825"/>
          <p14:tracePt t="25699" x="4914900" y="5068888"/>
          <p14:tracePt t="25710" x="4787900" y="5068888"/>
          <p14:tracePt t="25721" x="4691063" y="5060950"/>
          <p14:tracePt t="25732" x="4610100" y="5037138"/>
          <p14:tracePt t="25742" x="4570413" y="5029200"/>
          <p14:tracePt t="25755" x="4483100" y="5005388"/>
          <p14:tracePt t="25766" x="4402138" y="4973638"/>
          <p14:tracePt t="25779" x="4346575" y="4948238"/>
          <p14:tracePt t="25789" x="4322763" y="4924425"/>
          <p14:tracePt t="25800" x="4289425" y="4908550"/>
          <p14:tracePt t="25813" x="4257675" y="4876800"/>
          <p14:tracePt t="25822" x="4249738" y="4860925"/>
          <p14:tracePt t="25834" x="4233863" y="4845050"/>
          <p14:tracePt t="25843" x="4217988" y="4829175"/>
          <p14:tracePt t="25856" x="4210050" y="4805363"/>
          <p14:tracePt t="25868" x="4210050" y="4787900"/>
          <p14:tracePt t="25879" x="4202113" y="4764088"/>
          <p14:tracePt t="25890" x="4202113" y="4732338"/>
          <p14:tracePt t="25901" x="4217988" y="4692650"/>
          <p14:tracePt t="25913" x="4289425" y="4627563"/>
          <p14:tracePt t="25924" x="4370388" y="4587875"/>
          <p14:tracePt t="25935" x="4459288" y="4548188"/>
          <p14:tracePt t="25946" x="4522788" y="4516438"/>
          <p14:tracePt t="25958" x="4586288" y="4483100"/>
          <p14:tracePt t="25969" x="4643438" y="4467225"/>
          <p14:tracePt t="25980" x="4762500" y="4435475"/>
          <p14:tracePt t="25992" x="4972050" y="4387850"/>
          <p14:tracePt t="26002" x="5324475" y="4338638"/>
          <p14:tracePt t="26014" x="5741988" y="4298950"/>
          <p14:tracePt t="26025" x="6415088" y="4259263"/>
          <p14:tracePt t="26036" x="6969125" y="4251325"/>
          <p14:tracePt t="26047" x="7305675" y="4259263"/>
          <p14:tracePt t="26059" x="7442200" y="4259263"/>
          <p14:tracePt t="26070" x="7561263" y="4275138"/>
          <p14:tracePt t="26081" x="7650163" y="4283075"/>
          <p14:tracePt t="26093" x="7713663" y="4283075"/>
          <p14:tracePt t="26104" x="7747000" y="4283075"/>
          <p14:tracePt t="26115" x="7786688" y="4291013"/>
          <p14:tracePt t="26127" x="7818438" y="4291013"/>
          <p14:tracePt t="26137" x="7866063" y="4298950"/>
          <p14:tracePt t="26149" x="7889875" y="4298950"/>
          <p14:tracePt t="26160" x="7907338" y="4314825"/>
          <p14:tracePt t="26171" x="7931150" y="4338638"/>
          <p14:tracePt t="26183" x="7947025" y="4356100"/>
          <p14:tracePt t="26192" x="7962900" y="4379913"/>
          <p14:tracePt t="26203" x="8002588" y="4403725"/>
          <p14:tracePt t="26216" x="8083550" y="4451350"/>
          <p14:tracePt t="26226" x="8154988" y="4508500"/>
          <p14:tracePt t="26238" x="8194675" y="4532313"/>
          <p14:tracePt t="26248" x="8235950" y="4564063"/>
          <p14:tracePt t="26262" x="8267700" y="4603750"/>
          <p14:tracePt t="26273" x="8267700" y="4627563"/>
          <p14:tracePt t="26283" x="8275638" y="4643438"/>
          <p14:tracePt t="26296" x="8275638" y="4660900"/>
          <p14:tracePt t="26307" x="8275638" y="4684713"/>
          <p14:tracePt t="26317" x="8267700" y="4708525"/>
          <p14:tracePt t="26329" x="8267700" y="4732338"/>
          <p14:tracePt t="26340" x="8251825" y="4756150"/>
          <p14:tracePt t="26351" x="8235950" y="4787900"/>
          <p14:tracePt t="26362" x="8220075" y="4813300"/>
          <p14:tracePt t="26374" x="8212138" y="4829175"/>
          <p14:tracePt t="26385" x="8194675" y="4837113"/>
          <p14:tracePt t="26396" x="8186738" y="4852988"/>
          <p14:tracePt t="26407" x="8178800" y="4860925"/>
          <p14:tracePt t="26419" x="8147050" y="4868863"/>
          <p14:tracePt t="26430" x="8091488" y="4876800"/>
          <p14:tracePt t="26442" x="8002588" y="4876800"/>
          <p14:tracePt t="26452" x="7962900" y="4876800"/>
          <p14:tracePt t="26462" x="7954963" y="4876800"/>
          <p14:tracePt t="26620" x="7954963" y="4868863"/>
          <p14:tracePt t="26631" x="7954963" y="4860925"/>
          <p14:tracePt t="26653" x="7954963" y="4852988"/>
          <p14:tracePt t="32426" x="7978775" y="4837113"/>
          <p14:tracePt t="32437" x="7994650" y="4821238"/>
          <p14:tracePt t="32450" x="8010525" y="4787900"/>
          <p14:tracePt t="32460" x="8010525" y="4772025"/>
          <p14:tracePt t="32471" x="7962900" y="4708525"/>
          <p14:tracePt t="32482" x="7858125" y="4611688"/>
          <p14:tracePt t="32494" x="7762875" y="4548188"/>
          <p14:tracePt t="32505" x="7594600" y="4419600"/>
          <p14:tracePt t="32516" x="7466013" y="4338638"/>
          <p14:tracePt t="32527" x="7297738" y="4219575"/>
          <p14:tracePt t="32539" x="7137400" y="4114800"/>
          <p14:tracePt t="32550" x="7008813" y="4017963"/>
          <p14:tracePt t="32563" x="6800850" y="3873500"/>
          <p14:tracePt t="32573" x="6638925" y="3762375"/>
          <p14:tracePt t="32584" x="6343650" y="3594100"/>
          <p14:tracePt t="32596" x="6030913" y="3441700"/>
          <p14:tracePt t="32605" x="5853113" y="3360738"/>
          <p14:tracePt t="32617" x="5605463" y="3271838"/>
          <p14:tracePt t="32629" x="5484813" y="3232150"/>
          <p14:tracePt t="32640" x="5308600" y="3184525"/>
          <p14:tracePt t="32651" x="5132388" y="3144838"/>
          <p14:tracePt t="32663" x="5027613" y="3119438"/>
          <p14:tracePt t="32672" x="4875213" y="3095625"/>
          <p14:tracePt t="32685" x="4811713" y="3071813"/>
          <p14:tracePt t="32696" x="4746625" y="3055938"/>
          <p14:tracePt t="32706" x="4706938" y="3024188"/>
          <p14:tracePt t="32719" x="4699000" y="3016250"/>
          <p14:tracePt t="32730" x="4699000" y="3000375"/>
          <p14:tracePt t="32742" x="4699000" y="2984500"/>
          <p14:tracePt t="32752" x="4691063" y="2959100"/>
          <p14:tracePt t="32764" x="4675188" y="2951163"/>
          <p14:tracePt t="32775" x="4659313" y="2943225"/>
          <p14:tracePt t="32786" x="4627563" y="2935288"/>
          <p14:tracePt t="32797" x="4602163" y="2935288"/>
          <p14:tracePt t="32807" x="4562475" y="2927350"/>
          <p14:tracePt t="32820" x="4538663" y="2927350"/>
          <p14:tracePt t="32831" x="4530725" y="2927350"/>
          <p14:tracePt t="32932" x="4522788" y="2927350"/>
          <p14:tracePt t="33079" x="4530725" y="2927350"/>
          <p14:tracePt t="33090" x="4546600" y="2927350"/>
          <p14:tracePt t="33101" x="4570413" y="2927350"/>
          <p14:tracePt t="33112" x="4586288" y="2927350"/>
          <p14:tracePt t="33124" x="4643438" y="2927350"/>
          <p14:tracePt t="33135" x="4772025" y="2919413"/>
          <p14:tracePt t="33146" x="4972050" y="2919413"/>
          <p14:tracePt t="33158" x="5148263" y="2919413"/>
          <p14:tracePt t="33169" x="5332413" y="2919413"/>
          <p14:tracePt t="33180" x="5445125" y="2927350"/>
          <p14:tracePt t="33192" x="5508625" y="2943225"/>
          <p14:tracePt t="33203" x="5540375" y="2943225"/>
          <p14:tracePt t="33214" x="5573713" y="2943225"/>
          <p14:tracePt t="33225" x="5605463" y="2943225"/>
          <p14:tracePt t="33236" x="5637213" y="2951163"/>
          <p14:tracePt t="33247" x="5661025" y="2951163"/>
          <p14:tracePt t="33259" x="5668963" y="2951163"/>
          <p14:tracePt t="33304" x="5661025" y="2943225"/>
          <p14:tracePt t="33315" x="5637213" y="2943225"/>
          <p14:tracePt t="33327" x="5613400" y="2943225"/>
          <p14:tracePt t="33337" x="5589588" y="2943225"/>
          <p14:tracePt t="33349" x="5549900" y="2943225"/>
          <p14:tracePt t="33360" x="5461000" y="2943225"/>
          <p14:tracePt t="33371" x="5364163" y="2951163"/>
          <p14:tracePt t="33382" x="5300663" y="2951163"/>
          <p14:tracePt t="33394" x="5237163" y="2959100"/>
          <p14:tracePt t="33405" x="5180013" y="2959100"/>
          <p14:tracePt t="33416" x="5108575" y="2959100"/>
          <p14:tracePt t="33429" x="5043488" y="2959100"/>
          <p14:tracePt t="33439" x="4922838" y="2959100"/>
          <p14:tracePt t="33450" x="4819650" y="2959100"/>
          <p14:tracePt t="33463" x="4754563" y="2959100"/>
          <p14:tracePt t="33473" x="4738688" y="2959100"/>
          <p14:tracePt t="33484" x="4730750" y="2959100"/>
          <p14:tracePt t="33529" x="4738688" y="2959100"/>
          <p14:tracePt t="33540" x="4746625" y="2959100"/>
          <p14:tracePt t="33585" x="4754563" y="2959100"/>
          <p14:tracePt t="33596" x="4779963" y="2959100"/>
          <p14:tracePt t="33607" x="4867275" y="2959100"/>
          <p14:tracePt t="33619" x="5172075" y="2951163"/>
          <p14:tracePt t="33629" x="5653088" y="2967038"/>
          <p14:tracePt t="33642" x="5989638" y="3008313"/>
          <p14:tracePt t="33652" x="6142038" y="3024188"/>
          <p14:tracePt t="33664" x="6286500" y="3048000"/>
          <p14:tracePt t="33674" x="6359525" y="3055938"/>
          <p14:tracePt t="33686" x="6391275" y="3055938"/>
          <p14:tracePt t="33754" x="6375400" y="3055938"/>
          <p14:tracePt t="33765" x="6367463" y="3055938"/>
          <p14:tracePt t="33901" x="6375400" y="3055938"/>
          <p14:tracePt t="33912" x="6391275" y="3055938"/>
          <p14:tracePt t="33922" x="6415088" y="3055938"/>
          <p14:tracePt t="33934" x="6462713" y="3063875"/>
          <p14:tracePt t="33946" x="6567488" y="3079750"/>
          <p14:tracePt t="33956" x="6711950" y="3095625"/>
          <p14:tracePt t="33967" x="6832600" y="3111500"/>
          <p14:tracePt t="33979" x="6911975" y="3136900"/>
          <p14:tracePt t="33990" x="6951663" y="3144838"/>
          <p14:tracePt t="34001" x="6985000" y="3168650"/>
          <p14:tracePt t="34013" x="7016750" y="3176588"/>
          <p14:tracePt t="34024" x="7080250" y="3192463"/>
          <p14:tracePt t="34034" x="7153275" y="3208338"/>
          <p14:tracePt t="34046" x="7232650" y="3232150"/>
          <p14:tracePt t="34058" x="7289800" y="3248025"/>
          <p14:tracePt t="34069" x="7361238" y="3271838"/>
          <p14:tracePt t="34080" x="7377113" y="3297238"/>
          <p14:tracePt t="34092" x="7377113" y="3321050"/>
          <p14:tracePt t="34103" x="7392988" y="3336925"/>
          <p14:tracePt t="34114" x="7392988" y="3352800"/>
          <p14:tracePt t="34125" x="7416800" y="3376613"/>
          <p14:tracePt t="34136" x="7442200" y="3416300"/>
          <p14:tracePt t="34147" x="7489825" y="3465513"/>
          <p14:tracePt t="34159" x="7529513" y="3513138"/>
          <p14:tracePt t="34170" x="7594600" y="3586163"/>
          <p14:tracePt t="34181" x="7642225" y="3657600"/>
          <p14:tracePt t="34193" x="7666038" y="3721100"/>
          <p14:tracePt t="34204" x="7666038" y="3754438"/>
          <p14:tracePt t="34215" x="7666038" y="3786188"/>
          <p14:tracePt t="34226" x="7666038" y="3802063"/>
          <p14:tracePt t="34238" x="7673975" y="3810000"/>
          <p14:tracePt t="34249" x="7673975" y="3817938"/>
          <p14:tracePt t="34260" x="7689850" y="3825875"/>
          <p14:tracePt t="34269" x="7689850" y="3841750"/>
          <p14:tracePt t="34282" x="7697788" y="3865563"/>
          <p14:tracePt t="34294" x="7705725" y="3890963"/>
          <p14:tracePt t="34305" x="7721600" y="3946525"/>
          <p14:tracePt t="34316" x="7762875" y="4002088"/>
          <p14:tracePt t="34329" x="7818438" y="4090988"/>
          <p14:tracePt t="34339" x="7858125" y="4146550"/>
          <p14:tracePt t="34350" x="7915275" y="4211638"/>
          <p14:tracePt t="34363" x="7954963" y="4259263"/>
          <p14:tracePt t="34373" x="7962900" y="4291013"/>
          <p14:tracePt t="34384" x="7970838" y="4298950"/>
          <p14:tracePt t="34396" x="7978775" y="4314825"/>
          <p14:tracePt t="34407" x="7978775" y="4330700"/>
          <p14:tracePt t="34418" x="7978775" y="4338638"/>
          <p14:tracePt t="34429" x="7978775" y="4348163"/>
          <p14:tracePt t="34462" x="7978775" y="4364038"/>
          <p14:tracePt t="34474" x="7978775" y="4371975"/>
          <p14:tracePt t="34485" x="7978775" y="4387850"/>
          <p14:tracePt t="34496" x="7970838" y="4403725"/>
          <p14:tracePt t="34507" x="7954963" y="4451350"/>
          <p14:tracePt t="34519" x="7915275" y="4491038"/>
          <p14:tracePt t="34530" x="7850188" y="4611688"/>
          <p14:tracePt t="34542" x="7778750" y="4748213"/>
          <p14:tracePt t="34552" x="7721600" y="4892675"/>
          <p14:tracePt t="34564" x="7681913" y="5005388"/>
          <p14:tracePt t="34575" x="7618413" y="5133975"/>
          <p14:tracePt t="34586" x="7529513" y="5270500"/>
          <p14:tracePt t="34597" x="7426325" y="5365750"/>
          <p14:tracePt t="34609" x="7329488" y="5422900"/>
          <p14:tracePt t="34620" x="7192963" y="5494338"/>
          <p14:tracePt t="34631" x="7064375" y="5526088"/>
          <p14:tracePt t="34642" x="6961188" y="5549900"/>
          <p14:tracePt t="34652" x="6896100" y="5575300"/>
          <p14:tracePt t="34664" x="6832600" y="5591175"/>
          <p14:tracePt t="34677" x="6783388" y="5599113"/>
          <p14:tracePt t="34687" x="6759575" y="5607050"/>
          <p14:tracePt t="34699" x="6751638" y="5622925"/>
          <p14:tracePt t="34710" x="6743700" y="5622925"/>
          <p14:tracePt t="34732" x="6743700" y="5630863"/>
          <p14:tracePt t="34766" x="6727825" y="5630863"/>
          <p14:tracePt t="34777" x="6711950" y="5630863"/>
          <p14:tracePt t="34789" x="6688138" y="5630863"/>
          <p14:tracePt t="34811" x="6630988" y="5614988"/>
          <p14:tracePt t="34822" x="6615113" y="5607050"/>
          <p14:tracePt t="34834" x="6615113" y="5591175"/>
          <p14:tracePt t="34846" x="6615113" y="5583238"/>
          <p14:tracePt t="34855" x="6615113" y="5549900"/>
          <p14:tracePt t="34867" x="6615113" y="5526088"/>
          <p14:tracePt t="34879" x="6615113" y="5494338"/>
          <p14:tracePt t="34891" x="6599238" y="5446713"/>
          <p14:tracePt t="34901" x="6591300" y="5389563"/>
          <p14:tracePt t="34913" x="6575425" y="5334000"/>
          <p14:tracePt t="34924" x="6575425" y="5294313"/>
          <p14:tracePt t="34935" x="6575425" y="5237163"/>
          <p14:tracePt t="34946" x="6575425" y="5189538"/>
          <p14:tracePt t="34957" x="6591300" y="5126038"/>
          <p14:tracePt t="34969" x="6615113" y="5068888"/>
          <p14:tracePt t="34980" x="6656388" y="4973638"/>
          <p14:tracePt t="34991" x="6696075" y="4884738"/>
          <p14:tracePt t="35003" x="6719888" y="4779963"/>
          <p14:tracePt t="35014" x="6735763" y="4700588"/>
          <p14:tracePt t="35025" x="6743700" y="4579938"/>
          <p14:tracePt t="35036" x="6751638" y="4443413"/>
          <p14:tracePt t="35047" x="6775450" y="4330700"/>
          <p14:tracePt t="35058" x="6816725" y="4251325"/>
          <p14:tracePt t="35070" x="6888163" y="4162425"/>
          <p14:tracePt t="35081" x="7000875" y="4090988"/>
          <p14:tracePt t="35092" x="7153275" y="4033838"/>
          <p14:tracePt t="35104" x="7329488" y="4010025"/>
          <p14:tracePt t="35115" x="7569200" y="4002088"/>
          <p14:tracePt t="35126" x="7762875" y="4002088"/>
          <p14:tracePt t="35138" x="7842250" y="4010025"/>
          <p14:tracePt t="35149" x="7866063" y="4017963"/>
          <p14:tracePt t="35160" x="7907338" y="4025900"/>
          <p14:tracePt t="35172" x="7962900" y="4033838"/>
          <p14:tracePt t="35182" x="8018463" y="4043363"/>
          <p14:tracePt t="35194" x="8067675" y="4059238"/>
          <p14:tracePt t="35205" x="8147050" y="4075113"/>
          <p14:tracePt t="35216" x="8194675" y="4090988"/>
          <p14:tracePt t="35229" x="8220075" y="4106863"/>
          <p14:tracePt t="35239" x="8228013" y="4114800"/>
          <p14:tracePt t="35250" x="8243888" y="4122738"/>
          <p14:tracePt t="35263" x="8259763" y="4122738"/>
          <p14:tracePt t="35273" x="8267700" y="4122738"/>
          <p14:tracePt t="35296" x="8275638" y="4122738"/>
          <p14:tracePt t="35306" x="8283575" y="4122738"/>
          <p14:tracePt t="35340" x="8291513" y="4130675"/>
          <p14:tracePt t="35351" x="8299450" y="4130675"/>
          <p14:tracePt t="35374" x="8299450" y="4138613"/>
          <p14:tracePt t="35396" x="8307388" y="4138613"/>
          <p14:tracePt t="35407" x="8307388" y="4146550"/>
          <p14:tracePt t="35419" x="8315325" y="4146550"/>
          <p14:tracePt t="35430" x="8331200" y="4154488"/>
          <p14:tracePt t="35441" x="8355013" y="4162425"/>
          <p14:tracePt t="35452" x="8355013" y="4170363"/>
          <p14:tracePt t="35473" x="8355013" y="4178300"/>
          <p14:tracePt t="35485" x="8355013" y="4195763"/>
          <p14:tracePt t="35496" x="8347075" y="4203700"/>
          <p14:tracePt t="35507" x="8339138" y="4211638"/>
          <p14:tracePt t="35518" x="8331200" y="4211638"/>
          <p14:tracePt t="35529" x="8323263" y="4211638"/>
          <p14:tracePt t="35541" x="8315325" y="4211638"/>
        </p14:tracePtLst>
      </p14:laserTrace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08B61F31-AD18-144E-AD72-3E3023B1218F}"/>
              </a:ext>
            </a:extLst>
          </p:cNvPr>
          <p:cNvGraphicFramePr>
            <a:graphicFrameLocks noGrp="1"/>
          </p:cNvGraphicFramePr>
          <p:nvPr/>
        </p:nvGraphicFramePr>
        <p:xfrm>
          <a:off x="3832098" y="2246630"/>
          <a:ext cx="2495804" cy="2138045"/>
        </p:xfrm>
        <a:graphic>
          <a:graphicData uri="http://schemas.openxmlformats.org/drawingml/2006/table">
            <a:tbl>
              <a:tblPr firstRow="1" bandRow="1">
                <a:tableStyleId>{7DF18680-E054-41AD-8BC1-D1AEF772440D}</a:tableStyleId>
              </a:tblPr>
              <a:tblGrid>
                <a:gridCol w="1247902">
                  <a:extLst>
                    <a:ext uri="{9D8B030D-6E8A-4147-A177-3AD203B41FA5}">
                      <a16:colId xmlns:a16="http://schemas.microsoft.com/office/drawing/2014/main" val="671581164"/>
                    </a:ext>
                  </a:extLst>
                </a:gridCol>
                <a:gridCol w="1247902">
                  <a:extLst>
                    <a:ext uri="{9D8B030D-6E8A-4147-A177-3AD203B41FA5}">
                      <a16:colId xmlns:a16="http://schemas.microsoft.com/office/drawing/2014/main" val="1744034276"/>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lang="en-US" sz="1600" dirty="0"/>
                        <a:t>Mean</a:t>
                      </a:r>
                      <a:endParaRPr sz="1600" dirty="0"/>
                    </a:p>
                  </a:txBody>
                  <a:tcPr marL="101600" marR="101600" marT="50800" marB="50800"/>
                </a:tc>
                <a:extLst>
                  <a:ext uri="{0D108BD9-81ED-4DB2-BD59-A6C34878D82A}">
                    <a16:rowId xmlns:a16="http://schemas.microsoft.com/office/drawing/2014/main" val="3152940759"/>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lang="en-US" sz="1600" dirty="0"/>
                        <a:t>5.7</a:t>
                      </a:r>
                      <a:endParaRPr sz="1600" dirty="0"/>
                    </a:p>
                  </a:txBody>
                  <a:tcPr marL="101600" marR="101600" marT="50800" marB="50800"/>
                </a:tc>
                <a:extLst>
                  <a:ext uri="{0D108BD9-81ED-4DB2-BD59-A6C34878D82A}">
                    <a16:rowId xmlns:a16="http://schemas.microsoft.com/office/drawing/2014/main" val="304649094"/>
                  </a:ext>
                </a:extLst>
              </a:tr>
              <a:tr h="427609">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lang="en-US" sz="1600" dirty="0"/>
                        <a:t>10.1</a:t>
                      </a:r>
                      <a:endParaRPr sz="1600" dirty="0"/>
                    </a:p>
                  </a:txBody>
                  <a:tcPr marL="101600" marR="101600" marT="50800" marB="50800"/>
                </a:tc>
                <a:extLst>
                  <a:ext uri="{0D108BD9-81ED-4DB2-BD59-A6C34878D82A}">
                    <a16:rowId xmlns:a16="http://schemas.microsoft.com/office/drawing/2014/main" val="2072994569"/>
                  </a:ext>
                </a:extLst>
              </a:tr>
              <a:tr h="427609">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lang="en-US" sz="1600" dirty="0"/>
                        <a:t>12.5</a:t>
                      </a:r>
                      <a:endParaRPr sz="1600" dirty="0"/>
                    </a:p>
                  </a:txBody>
                  <a:tcPr marL="101600" marR="101600" marT="50800" marB="50800"/>
                </a:tc>
                <a:extLst>
                  <a:ext uri="{0D108BD9-81ED-4DB2-BD59-A6C34878D82A}">
                    <a16:rowId xmlns:a16="http://schemas.microsoft.com/office/drawing/2014/main" val="2728972301"/>
                  </a:ext>
                </a:extLst>
              </a:tr>
              <a:tr h="427609">
                <a:tc>
                  <a:txBody>
                    <a:bodyPr/>
                    <a:lstStyle/>
                    <a:p>
                      <a:pPr marL="0" lvl="0" indent="0" algn="ctr">
                        <a:buNone/>
                      </a:pPr>
                      <a:r>
                        <a:rPr lang="en-US" sz="1600" dirty="0"/>
                        <a:t>Total</a:t>
                      </a:r>
                      <a:endParaRPr sz="1600" dirty="0"/>
                    </a:p>
                  </a:txBody>
                  <a:tcPr marL="101600" marR="101600" marT="50800" marB="50800"/>
                </a:tc>
                <a:tc>
                  <a:txBody>
                    <a:bodyPr/>
                    <a:lstStyle/>
                    <a:p>
                      <a:pPr marL="0" lvl="0" indent="0" algn="ctr">
                        <a:buNone/>
                      </a:pPr>
                      <a:r>
                        <a:rPr lang="en-US" sz="1600" dirty="0"/>
                        <a:t>9.4</a:t>
                      </a:r>
                      <a:endParaRPr sz="1600" dirty="0"/>
                    </a:p>
                  </a:txBody>
                  <a:tcPr marL="101600" marR="101600" marT="50800" marB="50800"/>
                </a:tc>
                <a:extLst>
                  <a:ext uri="{0D108BD9-81ED-4DB2-BD59-A6C34878D82A}">
                    <a16:rowId xmlns:a16="http://schemas.microsoft.com/office/drawing/2014/main" val="350307291"/>
                  </a:ext>
                </a:extLst>
              </a:tr>
            </a:tbl>
          </a:graphicData>
        </a:graphic>
      </p:graphicFrame>
    </p:spTree>
    <p:extLst>
      <p:ext uri="{BB962C8B-B14F-4D97-AF65-F5344CB8AC3E}">
        <p14:creationId xmlns:p14="http://schemas.microsoft.com/office/powerpoint/2010/main" val="1645453581"/>
      </p:ext>
    </p:extLst>
  </p:cSld>
  <p:clrMapOvr>
    <a:masterClrMapping/>
  </p:clrMapOvr>
  <mc:AlternateContent xmlns:mc="http://schemas.openxmlformats.org/markup-compatibility/2006" xmlns:p14="http://schemas.microsoft.com/office/powerpoint/2010/main">
    <mc:Choice Requires="p14">
      <p:transition spd="slow" p14:dur="2000" advTm="26500"/>
    </mc:Choice>
    <mc:Fallback xmlns="">
      <p:transition spd="slow" advTm="265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08B61F31-AD18-144E-AD72-3E3023B1218F}"/>
              </a:ext>
            </a:extLst>
          </p:cNvPr>
          <p:cNvGraphicFramePr>
            <a:graphicFrameLocks noGrp="1"/>
          </p:cNvGraphicFramePr>
          <p:nvPr/>
        </p:nvGraphicFramePr>
        <p:xfrm>
          <a:off x="3832098" y="2246630"/>
          <a:ext cx="2495804" cy="2138045"/>
        </p:xfrm>
        <a:graphic>
          <a:graphicData uri="http://schemas.openxmlformats.org/drawingml/2006/table">
            <a:tbl>
              <a:tblPr firstRow="1" bandRow="1">
                <a:tableStyleId>{7DF18680-E054-41AD-8BC1-D1AEF772440D}</a:tableStyleId>
              </a:tblPr>
              <a:tblGrid>
                <a:gridCol w="1247902">
                  <a:extLst>
                    <a:ext uri="{9D8B030D-6E8A-4147-A177-3AD203B41FA5}">
                      <a16:colId xmlns:a16="http://schemas.microsoft.com/office/drawing/2014/main" val="671581164"/>
                    </a:ext>
                  </a:extLst>
                </a:gridCol>
                <a:gridCol w="1247902">
                  <a:extLst>
                    <a:ext uri="{9D8B030D-6E8A-4147-A177-3AD203B41FA5}">
                      <a16:colId xmlns:a16="http://schemas.microsoft.com/office/drawing/2014/main" val="1744034276"/>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lang="en-US" sz="1600" dirty="0"/>
                        <a:t>Mean</a:t>
                      </a:r>
                      <a:endParaRPr sz="1600" dirty="0"/>
                    </a:p>
                  </a:txBody>
                  <a:tcPr marL="101600" marR="101600" marT="50800" marB="50800"/>
                </a:tc>
                <a:extLst>
                  <a:ext uri="{0D108BD9-81ED-4DB2-BD59-A6C34878D82A}">
                    <a16:rowId xmlns:a16="http://schemas.microsoft.com/office/drawing/2014/main" val="3152940759"/>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lang="en-US" sz="1600" dirty="0"/>
                        <a:t>5.7</a:t>
                      </a:r>
                      <a:endParaRPr sz="1600" dirty="0"/>
                    </a:p>
                  </a:txBody>
                  <a:tcPr marL="101600" marR="101600" marT="50800" marB="50800"/>
                </a:tc>
                <a:extLst>
                  <a:ext uri="{0D108BD9-81ED-4DB2-BD59-A6C34878D82A}">
                    <a16:rowId xmlns:a16="http://schemas.microsoft.com/office/drawing/2014/main" val="304649094"/>
                  </a:ext>
                </a:extLst>
              </a:tr>
              <a:tr h="427609">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lang="en-US" sz="1600" dirty="0"/>
                        <a:t>10.1</a:t>
                      </a:r>
                      <a:endParaRPr sz="1600" dirty="0"/>
                    </a:p>
                  </a:txBody>
                  <a:tcPr marL="101600" marR="101600" marT="50800" marB="50800"/>
                </a:tc>
                <a:extLst>
                  <a:ext uri="{0D108BD9-81ED-4DB2-BD59-A6C34878D82A}">
                    <a16:rowId xmlns:a16="http://schemas.microsoft.com/office/drawing/2014/main" val="2072994569"/>
                  </a:ext>
                </a:extLst>
              </a:tr>
              <a:tr h="427609">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lang="en-US" sz="1600" dirty="0"/>
                        <a:t>12.5</a:t>
                      </a:r>
                      <a:endParaRPr sz="1600" dirty="0"/>
                    </a:p>
                  </a:txBody>
                  <a:tcPr marL="101600" marR="101600" marT="50800" marB="50800"/>
                </a:tc>
                <a:extLst>
                  <a:ext uri="{0D108BD9-81ED-4DB2-BD59-A6C34878D82A}">
                    <a16:rowId xmlns:a16="http://schemas.microsoft.com/office/drawing/2014/main" val="2728972301"/>
                  </a:ext>
                </a:extLst>
              </a:tr>
              <a:tr h="427609">
                <a:tc>
                  <a:txBody>
                    <a:bodyPr/>
                    <a:lstStyle/>
                    <a:p>
                      <a:pPr marL="0" lvl="0" indent="0" algn="ctr">
                        <a:buNone/>
                      </a:pPr>
                      <a:r>
                        <a:rPr lang="en-US" sz="1600" dirty="0"/>
                        <a:t>Total</a:t>
                      </a:r>
                      <a:endParaRPr sz="1600" dirty="0"/>
                    </a:p>
                  </a:txBody>
                  <a:tcPr marL="101600" marR="101600" marT="50800" marB="50800"/>
                </a:tc>
                <a:tc>
                  <a:txBody>
                    <a:bodyPr/>
                    <a:lstStyle/>
                    <a:p>
                      <a:pPr marL="0" lvl="0" indent="0" algn="ctr">
                        <a:buNone/>
                      </a:pPr>
                      <a:r>
                        <a:rPr lang="en-US" sz="1600" dirty="0"/>
                        <a:t>9.4</a:t>
                      </a:r>
                      <a:endParaRPr sz="1600" dirty="0"/>
                    </a:p>
                  </a:txBody>
                  <a:tcPr marL="101600" marR="101600" marT="50800" marB="50800"/>
                </a:tc>
                <a:extLst>
                  <a:ext uri="{0D108BD9-81ED-4DB2-BD59-A6C34878D82A}">
                    <a16:rowId xmlns:a16="http://schemas.microsoft.com/office/drawing/2014/main" val="350307291"/>
                  </a:ext>
                </a:extLst>
              </a:tr>
            </a:tbl>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8B4828-A3E7-AA41-9A7E-3B19217AACCF}"/>
                  </a:ext>
                </a:extLst>
              </p:cNvPr>
              <p:cNvSpPr/>
              <p:nvPr/>
            </p:nvSpPr>
            <p:spPr>
              <a:xfrm>
                <a:off x="6965696" y="2246630"/>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𝑆𝑆</m:t>
                          </m:r>
                        </m:e>
                        <m:sub>
                          <m:r>
                            <a:rPr lang="en-US" sz="2300" b="0" i="1" smtClean="0">
                              <a:latin typeface="Cambria Math" panose="02040503050406030204" pitchFamily="18" charset="0"/>
                              <a:ea typeface="Cambria Math" panose="02040503050406030204" pitchFamily="18" charset="0"/>
                            </a:rPr>
                            <m:t>𝐺𝑅𝑂𝑈𝑃𝑆</m:t>
                          </m:r>
                        </m:sub>
                      </m:sSub>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7" name="Rectangle 6">
                <a:extLst>
                  <a:ext uri="{FF2B5EF4-FFF2-40B4-BE49-F238E27FC236}">
                    <a16:creationId xmlns:a16="http://schemas.microsoft.com/office/drawing/2014/main" id="{8E8B4828-A3E7-AA41-9A7E-3B19217AACCF}"/>
                  </a:ext>
                </a:extLst>
              </p:cNvPr>
              <p:cNvSpPr>
                <a:spLocks noRot="1" noChangeAspect="1" noMove="1" noResize="1" noEditPoints="1" noAdjustHandles="1" noChangeArrowheads="1" noChangeShapeType="1" noTextEdit="1"/>
              </p:cNvSpPr>
              <p:nvPr/>
            </p:nvSpPr>
            <p:spPr>
              <a:xfrm>
                <a:off x="6965696" y="2246630"/>
                <a:ext cx="3002169" cy="4462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8C4EA82-A33B-FB41-B253-7C1C36A29A8C}"/>
                  </a:ext>
                </a:extLst>
              </p:cNvPr>
              <p:cNvSpPr/>
              <p:nvPr/>
            </p:nvSpPr>
            <p:spPr>
              <a:xfrm>
                <a:off x="6965696" y="3007122"/>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5.7−9.4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8" name="Rectangle 7">
                <a:extLst>
                  <a:ext uri="{FF2B5EF4-FFF2-40B4-BE49-F238E27FC236}">
                    <a16:creationId xmlns:a16="http://schemas.microsoft.com/office/drawing/2014/main" id="{A8C4EA82-A33B-FB41-B253-7C1C36A29A8C}"/>
                  </a:ext>
                </a:extLst>
              </p:cNvPr>
              <p:cNvSpPr>
                <a:spLocks noRot="1" noChangeAspect="1" noMove="1" noResize="1" noEditPoints="1" noAdjustHandles="1" noChangeArrowheads="1" noChangeShapeType="1" noTextEdit="1"/>
              </p:cNvSpPr>
              <p:nvPr/>
            </p:nvSpPr>
            <p:spPr>
              <a:xfrm>
                <a:off x="6965696" y="3007122"/>
                <a:ext cx="3002169" cy="4462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0AFAC65-15B8-F345-A6F6-961CB9461429}"/>
                  </a:ext>
                </a:extLst>
              </p:cNvPr>
              <p:cNvSpPr/>
              <p:nvPr/>
            </p:nvSpPr>
            <p:spPr>
              <a:xfrm>
                <a:off x="6965696" y="3631811"/>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10.1−9.4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13" name="Rectangle 12">
                <a:extLst>
                  <a:ext uri="{FF2B5EF4-FFF2-40B4-BE49-F238E27FC236}">
                    <a16:creationId xmlns:a16="http://schemas.microsoft.com/office/drawing/2014/main" id="{20AFAC65-15B8-F345-A6F6-961CB9461429}"/>
                  </a:ext>
                </a:extLst>
              </p:cNvPr>
              <p:cNvSpPr>
                <a:spLocks noRot="1" noChangeAspect="1" noMove="1" noResize="1" noEditPoints="1" noAdjustHandles="1" noChangeArrowheads="1" noChangeShapeType="1" noTextEdit="1"/>
              </p:cNvSpPr>
              <p:nvPr/>
            </p:nvSpPr>
            <p:spPr>
              <a:xfrm>
                <a:off x="6965696" y="3631811"/>
                <a:ext cx="3002169" cy="4462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F86D052-3B3A-454A-9D2D-4749D400F010}"/>
                  </a:ext>
                </a:extLst>
              </p:cNvPr>
              <p:cNvSpPr/>
              <p:nvPr/>
            </p:nvSpPr>
            <p:spPr>
              <a:xfrm>
                <a:off x="6965696" y="4256500"/>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12.5−9.4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14" name="Rectangle 13">
                <a:extLst>
                  <a:ext uri="{FF2B5EF4-FFF2-40B4-BE49-F238E27FC236}">
                    <a16:creationId xmlns:a16="http://schemas.microsoft.com/office/drawing/2014/main" id="{2F86D052-3B3A-454A-9D2D-4749D400F010}"/>
                  </a:ext>
                </a:extLst>
              </p:cNvPr>
              <p:cNvSpPr>
                <a:spLocks noRot="1" noChangeAspect="1" noMove="1" noResize="1" noEditPoints="1" noAdjustHandles="1" noChangeArrowheads="1" noChangeShapeType="1" noTextEdit="1"/>
              </p:cNvSpPr>
              <p:nvPr/>
            </p:nvSpPr>
            <p:spPr>
              <a:xfrm>
                <a:off x="6965696" y="4256500"/>
                <a:ext cx="3002169" cy="4462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1819CBA-6407-674F-9B2F-A3ED7F888D8B}"/>
                  </a:ext>
                </a:extLst>
              </p:cNvPr>
              <p:cNvSpPr/>
              <p:nvPr/>
            </p:nvSpPr>
            <p:spPr>
              <a:xfrm>
                <a:off x="6560362" y="4256500"/>
                <a:ext cx="405334"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m:t>
                      </m:r>
                    </m:oMath>
                  </m:oMathPara>
                </a14:m>
                <a:endParaRPr lang="en-US" sz="2300" dirty="0"/>
              </a:p>
            </p:txBody>
          </p:sp>
        </mc:Choice>
        <mc:Fallback xmlns="">
          <p:sp>
            <p:nvSpPr>
              <p:cNvPr id="15" name="Rectangle 14">
                <a:extLst>
                  <a:ext uri="{FF2B5EF4-FFF2-40B4-BE49-F238E27FC236}">
                    <a16:creationId xmlns:a16="http://schemas.microsoft.com/office/drawing/2014/main" id="{61819CBA-6407-674F-9B2F-A3ED7F888D8B}"/>
                  </a:ext>
                </a:extLst>
              </p:cNvPr>
              <p:cNvSpPr>
                <a:spLocks noRot="1" noChangeAspect="1" noMove="1" noResize="1" noEditPoints="1" noAdjustHandles="1" noChangeArrowheads="1" noChangeShapeType="1" noTextEdit="1"/>
              </p:cNvSpPr>
              <p:nvPr/>
            </p:nvSpPr>
            <p:spPr>
              <a:xfrm>
                <a:off x="6560362" y="4256500"/>
                <a:ext cx="405334" cy="446276"/>
              </a:xfrm>
              <a:prstGeom prst="rect">
                <a:avLst/>
              </a:prstGeom>
              <a:blipFill>
                <a:blip r:embed="rId8"/>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EABF1B07-FFBA-A44E-84D8-0E07461B660E}"/>
              </a:ext>
            </a:extLst>
          </p:cNvPr>
          <p:cNvCxnSpPr/>
          <p:nvPr/>
        </p:nvCxnSpPr>
        <p:spPr>
          <a:xfrm>
            <a:off x="6641843" y="4807390"/>
            <a:ext cx="25564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122AD9F-40C3-DB4C-B1FB-8D16F42FE7F5}"/>
                  </a:ext>
                </a:extLst>
              </p:cNvPr>
              <p:cNvSpPr/>
              <p:nvPr/>
            </p:nvSpPr>
            <p:spPr>
              <a:xfrm>
                <a:off x="7617547" y="4989831"/>
                <a:ext cx="928926" cy="4422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71.5</m:t>
                      </m:r>
                    </m:oMath>
                  </m:oMathPara>
                </a14:m>
                <a:endParaRPr lang="en-US" sz="2300" dirty="0"/>
              </a:p>
            </p:txBody>
          </p:sp>
        </mc:Choice>
        <mc:Fallback xmlns="">
          <p:sp>
            <p:nvSpPr>
              <p:cNvPr id="16" name="Rectangle 15">
                <a:extLst>
                  <a:ext uri="{FF2B5EF4-FFF2-40B4-BE49-F238E27FC236}">
                    <a16:creationId xmlns:a16="http://schemas.microsoft.com/office/drawing/2014/main" id="{7122AD9F-40C3-DB4C-B1FB-8D16F42FE7F5}"/>
                  </a:ext>
                </a:extLst>
              </p:cNvPr>
              <p:cNvSpPr>
                <a:spLocks noRot="1" noChangeAspect="1" noMove="1" noResize="1" noEditPoints="1" noAdjustHandles="1" noChangeArrowheads="1" noChangeShapeType="1" noTextEdit="1"/>
              </p:cNvSpPr>
              <p:nvPr/>
            </p:nvSpPr>
            <p:spPr>
              <a:xfrm>
                <a:off x="7617547" y="4989831"/>
                <a:ext cx="928926" cy="442248"/>
              </a:xfrm>
              <a:prstGeom prst="rect">
                <a:avLst/>
              </a:prstGeom>
              <a:blipFill>
                <a:blip r:embed="rId9"/>
                <a:stretch>
                  <a:fillRect l="-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6246CC2-55BA-F44D-8741-A958E406C8CB}"/>
                  </a:ext>
                </a:extLst>
              </p:cNvPr>
              <p:cNvSpPr/>
              <p:nvPr/>
            </p:nvSpPr>
            <p:spPr>
              <a:xfrm>
                <a:off x="6535634" y="5608216"/>
                <a:ext cx="3092752"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𝑑𝑓</m:t>
                          </m:r>
                        </m:e>
                        <m:sub>
                          <m:r>
                            <a:rPr lang="en-US" sz="2300" b="0" i="1" smtClean="0">
                              <a:latin typeface="Cambria Math" panose="02040503050406030204" pitchFamily="18" charset="0"/>
                              <a:ea typeface="Cambria Math" panose="02040503050406030204" pitchFamily="18" charset="0"/>
                            </a:rPr>
                            <m:t>𝐺𝑅𝑂𝑈𝑃𝑆</m:t>
                          </m:r>
                        </m:sub>
                      </m:sSub>
                      <m:r>
                        <a:rPr lang="en-US" sz="2300" b="0" i="1" smtClean="0">
                          <a:latin typeface="Cambria Math" panose="02040503050406030204" pitchFamily="18" charset="0"/>
                          <a:ea typeface="Cambria Math" panose="02040503050406030204" pitchFamily="18" charset="0"/>
                        </a:rPr>
                        <m:t>=3−1=2</m:t>
                      </m:r>
                    </m:oMath>
                  </m:oMathPara>
                </a14:m>
                <a:endParaRPr lang="en-US" sz="2300" dirty="0"/>
              </a:p>
            </p:txBody>
          </p:sp>
        </mc:Choice>
        <mc:Fallback xmlns="">
          <p:sp>
            <p:nvSpPr>
              <p:cNvPr id="17" name="Rectangle 16">
                <a:extLst>
                  <a:ext uri="{FF2B5EF4-FFF2-40B4-BE49-F238E27FC236}">
                    <a16:creationId xmlns:a16="http://schemas.microsoft.com/office/drawing/2014/main" id="{D6246CC2-55BA-F44D-8741-A958E406C8CB}"/>
                  </a:ext>
                </a:extLst>
              </p:cNvPr>
              <p:cNvSpPr>
                <a:spLocks noRot="1" noChangeAspect="1" noMove="1" noResize="1" noEditPoints="1" noAdjustHandles="1" noChangeArrowheads="1" noChangeShapeType="1" noTextEdit="1"/>
              </p:cNvSpPr>
              <p:nvPr/>
            </p:nvSpPr>
            <p:spPr>
              <a:xfrm>
                <a:off x="6535634" y="5608216"/>
                <a:ext cx="3092752" cy="446276"/>
              </a:xfrm>
              <a:prstGeom prst="rect">
                <a:avLst/>
              </a:prstGeom>
              <a:blipFill>
                <a:blip r:embed="rId10"/>
                <a:stretch>
                  <a:fillRect l="-1230" b="-13889"/>
                </a:stretch>
              </a:blipFill>
            </p:spPr>
            <p:txBody>
              <a:bodyPr/>
              <a:lstStyle/>
              <a:p>
                <a:r>
                  <a:rPr lang="en-US">
                    <a:noFill/>
                  </a:rPr>
                  <a:t> </a:t>
                </a:r>
              </a:p>
            </p:txBody>
          </p:sp>
        </mc:Fallback>
      </mc:AlternateContent>
    </p:spTree>
    <p:extLst>
      <p:ext uri="{BB962C8B-B14F-4D97-AF65-F5344CB8AC3E}">
        <p14:creationId xmlns:p14="http://schemas.microsoft.com/office/powerpoint/2010/main" val="2724678530"/>
      </p:ext>
    </p:extLst>
  </p:cSld>
  <p:clrMapOvr>
    <a:masterClrMapping/>
  </p:clrMapOvr>
  <mc:AlternateContent xmlns:mc="http://schemas.openxmlformats.org/markup-compatibility/2006" xmlns:p14="http://schemas.microsoft.com/office/powerpoint/2010/main">
    <mc:Choice Requires="p14">
      <p:transition spd="slow" p14:dur="2000" advTm="51433"/>
    </mc:Choice>
    <mc:Fallback xmlns="">
      <p:transition spd="slow" advTm="51433"/>
    </mc:Fallback>
  </mc:AlternateContent>
  <p:extLst>
    <p:ext uri="{3A86A75C-4F4B-4683-9AE1-C65F6400EC91}">
      <p14:laserTraceLst xmlns:p14="http://schemas.microsoft.com/office/powerpoint/2010/main">
        <p14:tracePtLst>
          <p14:tracePt t="2676" x="8364538" y="4211638"/>
          <p14:tracePt t="2680" x="8404225" y="4219575"/>
          <p14:tracePt t="2691" x="8428038" y="4227513"/>
          <p14:tracePt t="2701" x="8443913" y="4235450"/>
          <p14:tracePt t="2713" x="8459788" y="4251325"/>
          <p14:tracePt t="2725" x="8491538" y="4267200"/>
          <p14:tracePt t="2735" x="8532813" y="4298950"/>
          <p14:tracePt t="2747" x="8572500" y="4330700"/>
          <p14:tracePt t="2758" x="8659813" y="4387850"/>
          <p14:tracePt t="2769" x="8748713" y="4435475"/>
          <p14:tracePt t="2780" x="8877300" y="4500563"/>
          <p14:tracePt t="2792" x="8972550" y="4540250"/>
          <p14:tracePt t="2803" x="9117013" y="4587875"/>
          <p14:tracePt t="2814" x="9205913" y="4611688"/>
          <p14:tracePt t="2826" x="9237663" y="4627563"/>
          <p14:tracePt t="2837" x="9245600" y="4635500"/>
          <p14:tracePt t="2916" x="9245600" y="4643438"/>
          <p14:tracePt t="2927" x="9269413" y="4652963"/>
          <p14:tracePt t="2938" x="9293225" y="4660900"/>
          <p14:tracePt t="2949" x="9342438" y="4684713"/>
          <p14:tracePt t="2961" x="9413875" y="4708525"/>
          <p14:tracePt t="2972" x="9471025" y="4732338"/>
          <p14:tracePt t="2982" x="9502775" y="4748213"/>
          <p14:tracePt t="2994" x="9518650" y="4756150"/>
          <p14:tracePt t="3007" x="9526588" y="4764088"/>
          <p14:tracePt t="3017" x="9534525" y="4772025"/>
          <p14:tracePt t="3051" x="9542463" y="4779963"/>
          <p14:tracePt t="3062" x="9550400" y="4779963"/>
          <p14:tracePt t="3074" x="9566275" y="4787900"/>
          <p14:tracePt t="3084" x="9598025" y="4795838"/>
          <p14:tracePt t="3096" x="9631363" y="4813300"/>
          <p14:tracePt t="3107" x="9647238" y="4821238"/>
          <p14:tracePt t="3118" x="9647238" y="4829175"/>
          <p14:tracePt t="3127" x="9663113" y="4829175"/>
          <p14:tracePt t="3140" x="9671050" y="4829175"/>
          <p14:tracePt t="3150" x="9678988" y="4837113"/>
          <p14:tracePt t="3161" x="9686925" y="4837113"/>
          <p14:tracePt t="3174" x="9694863" y="4837113"/>
          <p14:tracePt t="3195" x="9702800" y="4837113"/>
          <p14:tracePt t="3207" x="9710738" y="4837113"/>
          <p14:tracePt t="3217" x="9718675" y="4837113"/>
          <p14:tracePt t="3296" x="9726613" y="4837113"/>
          <p14:tracePt t="3341" x="9726613" y="4845050"/>
          <p14:tracePt t="3352" x="9734550" y="4845050"/>
          <p14:tracePt t="3420" x="9742488" y="4845050"/>
          <p14:tracePt t="6208" x="9702800" y="4787900"/>
          <p14:tracePt t="6212" x="9686925" y="4772025"/>
          <p14:tracePt t="6225" x="9639300" y="4732338"/>
          <p14:tracePt t="6234" x="9558338" y="4692650"/>
          <p14:tracePt t="6246" x="9471025" y="4660900"/>
          <p14:tracePt t="6257" x="9293225" y="4611688"/>
          <p14:tracePt t="6268" x="9101138" y="4556125"/>
          <p14:tracePt t="6279" x="8972550" y="4508500"/>
          <p14:tracePt t="6291" x="8756650" y="4435475"/>
          <p14:tracePt t="6302" x="8612188" y="4387850"/>
          <p14:tracePt t="6313" x="8315325" y="4291013"/>
          <p14:tracePt t="6324" x="8002588" y="4178300"/>
          <p14:tracePt t="6336" x="7826375" y="4106863"/>
          <p14:tracePt t="6347" x="7594600" y="3994150"/>
          <p14:tracePt t="6358" x="7481888" y="3946525"/>
          <p14:tracePt t="6369" x="7337425" y="3865563"/>
          <p14:tracePt t="6381" x="7232650" y="3810000"/>
          <p14:tracePt t="6392" x="7177088" y="3778250"/>
          <p14:tracePt t="6403" x="7113588" y="3746500"/>
          <p14:tracePt t="6414" x="7080250" y="3721100"/>
          <p14:tracePt t="6426" x="7040563" y="3689350"/>
          <p14:tracePt t="6437" x="7016750" y="3657600"/>
          <p14:tracePt t="6448" x="7016750" y="3641725"/>
          <p14:tracePt t="6459" x="7016750" y="3633788"/>
          <p14:tracePt t="6672" x="7008813" y="3552825"/>
          <p14:tracePt t="6684" x="6992938" y="3544888"/>
          <p14:tracePt t="6694" x="6977063" y="3544888"/>
          <p14:tracePt t="6729" x="6961188" y="3544888"/>
          <p14:tracePt t="6740" x="6943725" y="3552825"/>
          <p14:tracePt t="6752" x="6927850" y="3560763"/>
          <p14:tracePt t="6763" x="6888163" y="3560763"/>
          <p14:tracePt t="6774" x="6848475" y="3560763"/>
          <p14:tracePt t="6786" x="6743700" y="3568700"/>
          <p14:tracePt t="6796" x="6567488" y="3552825"/>
          <p14:tracePt t="6808" x="6383338" y="3529013"/>
          <p14:tracePt t="6821" x="6262688" y="3505200"/>
          <p14:tracePt t="6831" x="6126163" y="3465513"/>
          <p14:tracePt t="6842" x="6038850" y="3416300"/>
          <p14:tracePt t="6854" x="5973763" y="3384550"/>
          <p14:tracePt t="6864" x="5942013" y="3352800"/>
          <p14:tracePt t="6876" x="5902325" y="3305175"/>
          <p14:tracePt t="6887" x="5853113" y="3255963"/>
          <p14:tracePt t="6897" x="5813425" y="3208338"/>
          <p14:tracePt t="6909" x="5805488" y="3184525"/>
          <p14:tracePt t="6921" x="5781675" y="3160713"/>
          <p14:tracePt t="6932" x="5773738" y="3144838"/>
          <p14:tracePt t="6943" x="5765800" y="3144838"/>
          <p14:tracePt t="6954" x="5765800" y="3136900"/>
          <p14:tracePt t="6966" x="5757863" y="3136900"/>
          <p14:tracePt t="7044" x="5749925" y="3136900"/>
          <p14:tracePt t="7056" x="5726113" y="3136900"/>
          <p14:tracePt t="7269" x="5726113" y="3128963"/>
          <p14:tracePt t="7280" x="5692775" y="3103563"/>
          <p14:tracePt t="7292" x="5684838" y="3103563"/>
          <p14:tracePt t="7302" x="5668963" y="3095625"/>
          <p14:tracePt t="7326" x="5653088" y="3095625"/>
          <p14:tracePt t="7337" x="5645150" y="3095625"/>
          <p14:tracePt t="7348" x="5637213" y="3095625"/>
          <p14:tracePt t="7359" x="5621338" y="3095625"/>
          <p14:tracePt t="7371" x="5597525" y="3087688"/>
          <p14:tracePt t="7382" x="5581650" y="3079750"/>
          <p14:tracePt t="7393" x="5565775" y="3071813"/>
          <p14:tracePt t="7404" x="5549900" y="3071813"/>
          <p14:tracePt t="7416" x="5540375" y="3063875"/>
          <p14:tracePt t="7427" x="5532438" y="3063875"/>
          <p14:tracePt t="7438" x="5516563" y="3055938"/>
          <p14:tracePt t="7461" x="5508625" y="3055938"/>
          <p14:tracePt t="7474" x="5508625" y="3048000"/>
          <p14:tracePt t="7483" x="5500688" y="3032125"/>
          <p14:tracePt t="7494" x="5492750" y="3016250"/>
          <p14:tracePt t="7506" x="5476875" y="3000375"/>
          <p14:tracePt t="7516" x="5461000" y="2967038"/>
          <p14:tracePt t="7528" x="5453063" y="2943225"/>
          <p14:tracePt t="7541" x="5437188" y="2919413"/>
          <p14:tracePt t="7551" x="5437188" y="2895600"/>
          <p14:tracePt t="7561" x="5429250" y="2871788"/>
          <p14:tracePt t="7574" x="5437188" y="2863850"/>
          <p14:tracePt t="7584" x="5437188" y="2855913"/>
          <p14:tracePt t="7596" x="5437188" y="2847975"/>
          <p14:tracePt t="7607" x="5437188" y="2840038"/>
          <p14:tracePt t="7629" x="5445125" y="2832100"/>
          <p14:tracePt t="7652" x="5453063" y="2824163"/>
          <p14:tracePt t="7673" x="5461000" y="2814638"/>
          <p14:tracePt t="7677" x="5468938" y="2790825"/>
          <p14:tracePt t="7686" x="5492750" y="2782888"/>
          <p14:tracePt t="7697" x="5516563" y="2767013"/>
          <p14:tracePt t="7708" x="5540375" y="2759075"/>
          <p14:tracePt t="7718" x="5557838" y="2751138"/>
          <p14:tracePt t="7731" x="5573713" y="2743200"/>
          <p14:tracePt t="7742" x="5597525" y="2743200"/>
          <p14:tracePt t="7753" x="5613400" y="2735263"/>
          <p14:tracePt t="7764" x="5637213" y="2735263"/>
          <p14:tracePt t="7775" x="5637213" y="2727325"/>
          <p14:tracePt t="7787" x="5668963" y="2727325"/>
          <p14:tracePt t="7799" x="5700713" y="2719388"/>
          <p14:tracePt t="7809" x="5734050" y="2719388"/>
          <p14:tracePt t="7820" x="5765800" y="2719388"/>
          <p14:tracePt t="7832" x="5813425" y="2719388"/>
          <p14:tracePt t="7843" x="5878513" y="2719388"/>
          <p14:tracePt t="7854" x="5918200" y="2719388"/>
          <p14:tracePt t="7866" x="5934075" y="2727325"/>
          <p14:tracePt t="7877" x="5949950" y="2727325"/>
          <p14:tracePt t="7888" x="5965825" y="2735263"/>
          <p14:tracePt t="7899" x="5973763" y="2735263"/>
          <p14:tracePt t="7911" x="5981700" y="2743200"/>
          <p14:tracePt t="7921" x="5989638" y="2743200"/>
          <p14:tracePt t="7944" x="5997575" y="2743200"/>
          <p14:tracePt t="7957" x="6013450" y="2751138"/>
          <p14:tracePt t="7967" x="6038850" y="2767013"/>
          <p14:tracePt t="7978" x="6054725" y="2774950"/>
          <p14:tracePt t="7990" x="6062663" y="2782888"/>
          <p14:tracePt t="8001" x="6070600" y="2782888"/>
          <p14:tracePt t="8012" x="6078538" y="2798763"/>
          <p14:tracePt t="8024" x="6086475" y="2806700"/>
          <p14:tracePt t="8034" x="6086475" y="2814638"/>
          <p14:tracePt t="8045" x="6094413" y="2824163"/>
          <p14:tracePt t="8057" x="6094413" y="2832100"/>
          <p14:tracePt t="8069" x="6086475" y="2832100"/>
          <p14:tracePt t="8079" x="6086475" y="2840038"/>
          <p14:tracePt t="8091" x="6086475" y="2855913"/>
          <p14:tracePt t="8102" x="6078538" y="2871788"/>
          <p14:tracePt t="8113" x="6062663" y="2887663"/>
          <p14:tracePt t="8124" x="6038850" y="2911475"/>
          <p14:tracePt t="8136" x="6030913" y="2919413"/>
          <p14:tracePt t="8147" x="5989638" y="2951163"/>
          <p14:tracePt t="8158" x="5949950" y="2976563"/>
          <p14:tracePt t="8169" x="5918200" y="3008313"/>
          <p14:tracePt t="8181" x="5902325" y="3032125"/>
          <p14:tracePt t="8192" x="5878513" y="3055938"/>
          <p14:tracePt t="8204" x="5845175" y="3079750"/>
          <p14:tracePt t="8214" x="5813425" y="3095625"/>
          <p14:tracePt t="8226" x="5789613" y="3095625"/>
          <p14:tracePt t="8236" x="5741988" y="3095625"/>
          <p14:tracePt t="8248" x="5684838" y="3087688"/>
          <p14:tracePt t="8259" x="5629275" y="3079750"/>
          <p14:tracePt t="8271" x="5589588" y="3063875"/>
          <p14:tracePt t="8282" x="5549900" y="3055938"/>
          <p14:tracePt t="8293" x="5508625" y="3032125"/>
          <p14:tracePt t="8304" x="5492750" y="3016250"/>
          <p14:tracePt t="8316" x="5476875" y="3008313"/>
          <p14:tracePt t="8327" x="5468938" y="3000375"/>
          <p14:tracePt t="8337" x="5461000" y="2992438"/>
          <p14:tracePt t="8350" x="5461000" y="2976563"/>
          <p14:tracePt t="8361" x="5453063" y="2976563"/>
          <p14:tracePt t="8374" x="5445125" y="2959100"/>
          <p14:tracePt t="8383" x="5437188" y="2959100"/>
          <p14:tracePt t="8394" x="5429250" y="2959100"/>
          <p14:tracePt t="10609" x="5437188" y="2959100"/>
          <p14:tracePt t="10622" x="5445125" y="2959100"/>
          <p14:tracePt t="10633" x="5461000" y="2959100"/>
          <p14:tracePt t="10644" x="5500688" y="2976563"/>
          <p14:tracePt t="10657" x="5581650" y="3000375"/>
          <p14:tracePt t="10667" x="5637213" y="3016250"/>
          <p14:tracePt t="10676" x="5726113" y="3055938"/>
          <p14:tracePt t="10688" x="5853113" y="3095625"/>
          <p14:tracePt t="10701" x="5989638" y="3144838"/>
          <p14:tracePt t="10712" x="6215063" y="3200400"/>
          <p14:tracePt t="10724" x="6567488" y="3271838"/>
          <p14:tracePt t="10734" x="6904038" y="3313113"/>
          <p14:tracePt t="10746" x="7329488" y="3360738"/>
          <p14:tracePt t="10757" x="7594600" y="3408363"/>
          <p14:tracePt t="10768" x="8067675" y="3497263"/>
          <p14:tracePt t="10780" x="8307388" y="3544888"/>
          <p14:tracePt t="10791" x="8548688" y="3609975"/>
          <p14:tracePt t="10802" x="8709025" y="3641725"/>
          <p14:tracePt t="10813" x="8780463" y="3657600"/>
          <p14:tracePt t="10824" x="8837613" y="3665538"/>
          <p14:tracePt t="10836" x="8845550" y="3665538"/>
          <p14:tracePt t="10881" x="8837613" y="3657600"/>
          <p14:tracePt t="10948" x="8828088" y="3657600"/>
          <p14:tracePt t="10959" x="8820150" y="3657600"/>
          <p14:tracePt t="10971" x="8804275" y="3657600"/>
          <p14:tracePt t="10982" x="8748713" y="3649663"/>
          <p14:tracePt t="10993" x="8667750" y="3641725"/>
          <p14:tracePt t="11004" x="8588375" y="3633788"/>
          <p14:tracePt t="11016" x="8532813" y="3625850"/>
          <p14:tracePt t="11026" x="8443913" y="3609975"/>
          <p14:tracePt t="11038" x="8380413" y="3602038"/>
          <p14:tracePt t="11049" x="8323263" y="3586163"/>
          <p14:tracePt t="11060" x="8291513" y="3586163"/>
          <p14:tracePt t="11072" x="8267700" y="3586163"/>
          <p14:tracePt t="11083" x="8243888" y="3576638"/>
          <p14:tracePt t="11094" x="8178800" y="3568700"/>
          <p14:tracePt t="11107" x="8099425" y="3552825"/>
          <p14:tracePt t="11118" x="7954963" y="3536950"/>
          <p14:tracePt t="11128" x="7834313" y="3505200"/>
          <p14:tracePt t="11141" x="7739063" y="3473450"/>
          <p14:tracePt t="11151" x="7705725" y="3457575"/>
          <p14:tracePt t="11162" x="7689850" y="3449638"/>
          <p14:tracePt t="11218" x="7689850" y="3441700"/>
          <p14:tracePt t="11263" x="7689850" y="3433763"/>
          <p14:tracePt t="11274" x="7681913" y="3433763"/>
          <p14:tracePt t="11286" x="7673975" y="3433763"/>
          <p14:tracePt t="11297" x="7650163" y="3433763"/>
          <p14:tracePt t="11307" x="7634288" y="3433763"/>
          <p14:tracePt t="11318" x="7610475" y="3424238"/>
          <p14:tracePt t="11340" x="7602538" y="3424238"/>
          <p14:tracePt t="11407" x="7594600" y="3424238"/>
          <p14:tracePt t="11430" x="7586663" y="3424238"/>
          <p14:tracePt t="11531" x="7586663" y="3416300"/>
          <p14:tracePt t="11542" x="7594600" y="3416300"/>
          <p14:tracePt t="11589" x="7610475" y="3416300"/>
          <p14:tracePt t="11601" x="7618413" y="3416300"/>
          <p14:tracePt t="11610" x="7626350" y="3416300"/>
          <p14:tracePt t="11624" x="7642225" y="3416300"/>
          <p14:tracePt t="11646" x="7650163" y="3416300"/>
          <p14:tracePt t="11657" x="7658100" y="3416300"/>
          <p14:tracePt t="11667" x="7666038" y="3416300"/>
          <p14:tracePt t="11677" x="7673975" y="3416300"/>
          <p14:tracePt t="11691" x="7681913" y="3416300"/>
          <p14:tracePt t="11702" x="7689850" y="3416300"/>
          <p14:tracePt t="11711" x="7705725" y="3416300"/>
          <p14:tracePt t="11724" x="7721600" y="3416300"/>
          <p14:tracePt t="11745" x="7729538" y="3416300"/>
          <p14:tracePt t="11779" x="7739063" y="3416300"/>
          <p14:tracePt t="11790" x="7762875" y="3416300"/>
          <p14:tracePt t="11801" x="7786688" y="3416300"/>
          <p14:tracePt t="11813" x="7810500" y="3416300"/>
          <p14:tracePt t="11824" x="7818438" y="3416300"/>
          <p14:tracePt t="11835" x="7826375" y="3416300"/>
          <p14:tracePt t="11846" x="7834313" y="3416300"/>
          <p14:tracePt t="11858" x="7842250" y="3416300"/>
          <p14:tracePt t="11870" x="7850188" y="3416300"/>
          <p14:tracePt t="11880" x="7858125" y="3416300"/>
          <p14:tracePt t="11891" x="7866063" y="3416300"/>
          <p14:tracePt t="11903" x="7881938" y="3416300"/>
          <p14:tracePt t="11914" x="7889875" y="3416300"/>
          <p14:tracePt t="11925" x="7899400" y="3424238"/>
          <p14:tracePt t="11938" x="7907338" y="3424238"/>
          <p14:tracePt t="11992" x="7915275" y="3424238"/>
          <p14:tracePt t="12005" x="7923213" y="3424238"/>
          <p14:tracePt t="12015" x="7939088" y="3424238"/>
          <p14:tracePt t="12026" x="7954963" y="3424238"/>
          <p14:tracePt t="12037" x="7970838" y="3424238"/>
          <p14:tracePt t="12049" x="7986713" y="3424238"/>
          <p14:tracePt t="12062" x="7994650" y="3424238"/>
          <p14:tracePt t="12074" x="8018463" y="3424238"/>
          <p14:tracePt t="12084" x="8042275" y="3424238"/>
          <p14:tracePt t="12096" x="8083550" y="3424238"/>
          <p14:tracePt t="12107" x="8131175" y="3424238"/>
          <p14:tracePt t="12118" x="8162925" y="3424238"/>
          <p14:tracePt t="12129" x="8178800" y="3424238"/>
          <p14:tracePt t="12141" x="8194675" y="3424238"/>
          <p14:tracePt t="12152" x="8202613" y="3424238"/>
          <p14:tracePt t="12163" x="8212138" y="3424238"/>
          <p14:tracePt t="12174" x="8220075" y="3424238"/>
          <p14:tracePt t="12196" x="8235950" y="3424238"/>
          <p14:tracePt t="12208" x="8259763" y="3424238"/>
          <p14:tracePt t="12219" x="8291513" y="3424238"/>
          <p14:tracePt t="12232" x="8307388" y="3424238"/>
          <p14:tracePt t="12265" x="8315325" y="3424238"/>
          <p14:tracePt t="12276" x="8323263" y="3424238"/>
          <p14:tracePt t="12298" x="8331200" y="3424238"/>
          <p14:tracePt t="12309" x="8339138" y="3424238"/>
          <p14:tracePt t="12321" x="8355013" y="3424238"/>
          <p14:tracePt t="12343" x="8364538" y="3424238"/>
          <p14:tracePt t="12354" x="8372475" y="3424238"/>
          <p14:tracePt t="12366" x="8380413" y="3424238"/>
          <p14:tracePt t="12388" x="8388350" y="3424238"/>
          <p14:tracePt t="12399" x="8396288" y="3424238"/>
          <p14:tracePt t="12411" x="8404225" y="3424238"/>
          <p14:tracePt t="12422" x="8435975" y="3424238"/>
          <p14:tracePt t="12432" x="8491538" y="3424238"/>
          <p14:tracePt t="12444" x="8532813" y="3424238"/>
          <p14:tracePt t="12457" x="8548688" y="3433763"/>
          <p14:tracePt t="12467" x="8564563" y="3433763"/>
          <p14:tracePt t="12478" x="8572500" y="3433763"/>
          <p14:tracePt t="12533" x="8580438" y="3433763"/>
          <p14:tracePt t="12590" x="8588375" y="3433763"/>
          <p14:tracePt t="12613" x="8596313" y="3433763"/>
          <p14:tracePt t="12634" x="8604250" y="3433763"/>
          <p14:tracePt t="12656" x="8612188" y="3433763"/>
          <p14:tracePt t="12668" x="8628063" y="3433763"/>
          <p14:tracePt t="12679" x="8659813" y="3433763"/>
          <p14:tracePt t="12690" x="8701088" y="3433763"/>
          <p14:tracePt t="12701" x="8724900" y="3441700"/>
          <p14:tracePt t="12836" x="8716963" y="3441700"/>
          <p14:tracePt t="12848" x="8709025" y="3441700"/>
          <p14:tracePt t="12870" x="8701088" y="3441700"/>
          <p14:tracePt t="12881" x="8693150" y="3441700"/>
          <p14:tracePt t="12960" x="8685213" y="3441700"/>
          <p14:tracePt t="12971" x="8667750" y="3441700"/>
          <p14:tracePt t="12983" x="8659813" y="3441700"/>
          <p14:tracePt t="12994" x="8651875" y="3441700"/>
          <p14:tracePt t="13005" x="8636000" y="3441700"/>
          <p14:tracePt t="13016" x="8628063" y="3441700"/>
          <p14:tracePt t="13028" x="8620125" y="3441700"/>
          <p14:tracePt t="13050" x="8604250" y="3441700"/>
          <p14:tracePt t="13063" x="8580438" y="3441700"/>
          <p14:tracePt t="13074" x="8540750" y="3441700"/>
          <p14:tracePt t="13085" x="8507413" y="3441700"/>
          <p14:tracePt t="13097" x="8459788" y="3433763"/>
          <p14:tracePt t="13108" x="8412163" y="3433763"/>
          <p14:tracePt t="13120" x="8380413" y="3424238"/>
          <p14:tracePt t="13131" x="8364538" y="3424238"/>
          <p14:tracePt t="13142" x="8355013" y="3424238"/>
          <p14:tracePt t="13164" x="8347075" y="3424238"/>
          <p14:tracePt t="13176" x="8339138" y="3424238"/>
          <p14:tracePt t="13187" x="8323263" y="3424238"/>
          <p14:tracePt t="13199" x="8299450" y="3424238"/>
          <p14:tracePt t="13208" x="8251825" y="3424238"/>
          <p14:tracePt t="13221" x="8212138" y="3424238"/>
          <p14:tracePt t="13231" x="8178800" y="3416300"/>
          <p14:tracePt t="13243" x="8131175" y="3416300"/>
          <p14:tracePt t="13255" x="8123238" y="3416300"/>
          <p14:tracePt t="13265" x="8107363" y="3416300"/>
          <p14:tracePt t="13277" x="8091488" y="3416300"/>
          <p14:tracePt t="13288" x="8083550" y="3416300"/>
          <p14:tracePt t="13299" x="8042275" y="3416300"/>
          <p14:tracePt t="13311" x="7994650" y="3416300"/>
          <p14:tracePt t="13322" x="7915275" y="3408363"/>
          <p14:tracePt t="13333" x="7818438" y="3408363"/>
          <p14:tracePt t="13344" x="7729538" y="3400425"/>
          <p14:tracePt t="13357" x="7689850" y="3392488"/>
          <p14:tracePt t="13367" x="7666038" y="3392488"/>
          <p14:tracePt t="13378" x="7658100" y="3392488"/>
          <p14:tracePt t="13423" x="7650163" y="3392488"/>
          <p14:tracePt t="13455" x="7642225" y="3392488"/>
          <p14:tracePt t="13501" x="7634288" y="3392488"/>
          <p14:tracePt t="13513" x="7626350" y="3392488"/>
          <p14:tracePt t="13524" x="7618413" y="3392488"/>
          <p14:tracePt t="13536" x="7610475" y="3392488"/>
          <p14:tracePt t="13546" x="7594600" y="3392488"/>
          <p14:tracePt t="13715" x="7602538" y="3400425"/>
          <p14:tracePt t="13738" x="7610475" y="3400425"/>
          <p14:tracePt t="13760" x="7618413" y="3400425"/>
          <p14:tracePt t="13772" x="7626350" y="3400425"/>
          <p14:tracePt t="13784" x="7634288" y="3400425"/>
          <p14:tracePt t="13794" x="7650163" y="3400425"/>
          <p14:tracePt t="13807" x="7673975" y="3400425"/>
          <p14:tracePt t="13817" x="7689850" y="3400425"/>
          <p14:tracePt t="13828" x="7705725" y="3400425"/>
          <p14:tracePt t="13840" x="7729538" y="3400425"/>
          <p14:tracePt t="13873" x="7739063" y="3400425"/>
          <p14:tracePt t="13884" x="7747000" y="3400425"/>
          <p14:tracePt t="13896" x="7754938" y="3400425"/>
          <p14:tracePt t="13908" x="7762875" y="3400425"/>
          <p14:tracePt t="13919" x="7770813" y="3400425"/>
          <p14:tracePt t="13940" x="7786688" y="3400425"/>
          <p14:tracePt t="13951" x="7794625" y="3400425"/>
          <p14:tracePt t="13962" x="7810500" y="3400425"/>
          <p14:tracePt t="13974" x="7818438" y="3400425"/>
          <p14:tracePt t="13986" x="7842250" y="3400425"/>
          <p14:tracePt t="13996" x="7866063" y="3400425"/>
          <p14:tracePt t="14008" x="7915275" y="3400425"/>
          <p14:tracePt t="14019" x="8010525" y="3400425"/>
          <p14:tracePt t="14030" x="8162925" y="3408363"/>
          <p14:tracePt t="14042" x="8267700" y="3408363"/>
          <p14:tracePt t="14053" x="8339138" y="3408363"/>
          <p14:tracePt t="14064" x="8388350" y="3408363"/>
          <p14:tracePt t="14076" x="8435975" y="3408363"/>
          <p14:tracePt t="14087" x="8459788" y="3408363"/>
          <p14:tracePt t="14098" x="8483600" y="3408363"/>
          <p14:tracePt t="14109" x="8491538" y="3408363"/>
          <p14:tracePt t="14121" x="8499475" y="3408363"/>
          <p14:tracePt t="14143" x="8507413" y="3408363"/>
          <p14:tracePt t="14154" x="8515350" y="3408363"/>
          <p14:tracePt t="14188" x="8524875" y="3408363"/>
          <p14:tracePt t="14211" x="8532813" y="3408363"/>
          <p14:tracePt t="14233" x="8540750" y="3408363"/>
          <p14:tracePt t="14246" x="8556625" y="3408363"/>
          <p14:tracePt t="14257" x="8564563" y="3408363"/>
          <p14:tracePt t="14267" x="8572500" y="3416300"/>
          <p14:tracePt t="14291" x="8580438" y="3416300"/>
          <p14:tracePt t="14324" x="8588375" y="3416300"/>
          <p14:tracePt t="14334" x="8604250" y="3416300"/>
          <p14:tracePt t="14346" x="8612188" y="3416300"/>
          <p14:tracePt t="14357" x="8620125" y="3416300"/>
          <p14:tracePt t="14368" x="8628063" y="3416300"/>
          <p14:tracePt t="14514" x="8620125" y="3416300"/>
          <p14:tracePt t="14570" x="8604250" y="3416300"/>
          <p14:tracePt t="14580" x="8580438" y="3416300"/>
          <p14:tracePt t="14593" x="8572500" y="3416300"/>
          <p14:tracePt t="14604" x="8556625" y="3416300"/>
          <p14:tracePt t="14616" x="8540750" y="3416300"/>
          <p14:tracePt t="14627" x="8532813" y="3416300"/>
          <p14:tracePt t="14649" x="8524875" y="3416300"/>
          <p14:tracePt t="14661" x="8515350" y="3416300"/>
          <p14:tracePt t="14672" x="8491538" y="3416300"/>
          <p14:tracePt t="14682" x="8443913" y="3416300"/>
          <p14:tracePt t="14694" x="8380413" y="3416300"/>
          <p14:tracePt t="14707" x="8323263" y="3408363"/>
          <p14:tracePt t="14717" x="8259763" y="3408363"/>
          <p14:tracePt t="14728" x="8212138" y="3408363"/>
          <p14:tracePt t="14740" x="8186738" y="3408363"/>
          <p14:tracePt t="14751" x="8170863" y="3408363"/>
          <p14:tracePt t="14762" x="8147050" y="3408363"/>
          <p14:tracePt t="14774" x="8131175" y="3408363"/>
          <p14:tracePt t="14784" x="8091488" y="3408363"/>
          <p14:tracePt t="14796" x="8075613" y="3408363"/>
          <p14:tracePt t="14807" x="8051800" y="3408363"/>
          <p14:tracePt t="14818" x="8026400" y="3408363"/>
          <p14:tracePt t="14829" x="8002588" y="3408363"/>
          <p14:tracePt t="14841" x="7986713" y="3408363"/>
          <p14:tracePt t="14852" x="7962900" y="3408363"/>
          <p14:tracePt t="14863" x="7954963" y="3408363"/>
          <p14:tracePt t="14885" x="7947025" y="3408363"/>
          <p14:tracePt t="14919" x="7939088" y="3408363"/>
          <p14:tracePt t="14931" x="7931150" y="3408363"/>
          <p14:tracePt t="14942" x="7923213" y="3408363"/>
          <p14:tracePt t="14953" x="7907338" y="3408363"/>
          <p14:tracePt t="15088" x="7915275" y="3408363"/>
          <p14:tracePt t="15099" x="7923213" y="3408363"/>
          <p14:tracePt t="15111" x="7939088" y="3408363"/>
          <p14:tracePt t="15122" x="7954963" y="3400425"/>
          <p14:tracePt t="15133" x="7994650" y="3400425"/>
          <p14:tracePt t="15143" x="8018463" y="3400425"/>
          <p14:tracePt t="15157" x="8026400" y="3400425"/>
          <p14:tracePt t="15167" x="8042275" y="3408363"/>
          <p14:tracePt t="15202" x="8051800" y="3408363"/>
          <p14:tracePt t="15222" x="8059738" y="3408363"/>
          <p14:tracePt t="15233" x="8083550" y="3408363"/>
          <p14:tracePt t="15246" x="8107363" y="3408363"/>
          <p14:tracePt t="15257" x="8147050" y="3408363"/>
          <p14:tracePt t="15269" x="8220075" y="3408363"/>
          <p14:tracePt t="15279" x="8275638" y="3408363"/>
          <p14:tracePt t="15291" x="8315325" y="3408363"/>
          <p14:tracePt t="15302" x="8355013" y="3408363"/>
          <p14:tracePt t="15313" x="8396288" y="3408363"/>
          <p14:tracePt t="15324" x="8412163" y="3408363"/>
          <p14:tracePt t="15336" x="8420100" y="3408363"/>
          <p14:tracePt t="15425" x="8428038" y="3408363"/>
          <p14:tracePt t="15481" x="8435975" y="3408363"/>
          <p14:tracePt t="15730" x="8443913" y="3408363"/>
          <p14:tracePt t="16067" x="8435975" y="3416300"/>
          <p14:tracePt t="16078" x="8420100" y="3424238"/>
          <p14:tracePt t="16089" x="8388350" y="3433763"/>
          <p14:tracePt t="16101" x="8355013" y="3441700"/>
          <p14:tracePt t="16112" x="8299450" y="3441700"/>
          <p14:tracePt t="16124" x="8259763" y="3449638"/>
          <p14:tracePt t="16134" x="8212138" y="3449638"/>
          <p14:tracePt t="16146" x="8178800" y="3457575"/>
          <p14:tracePt t="16158" x="8131175" y="3457575"/>
          <p14:tracePt t="16169" x="8083550" y="3465513"/>
          <p14:tracePt t="16179" x="8018463" y="3481388"/>
          <p14:tracePt t="16191" x="7962900" y="3497263"/>
          <p14:tracePt t="16202" x="7881938" y="3497263"/>
          <p14:tracePt t="16213" x="7818438" y="3497263"/>
          <p14:tracePt t="16225" x="7778750" y="3497263"/>
          <p14:tracePt t="16236" x="7762875" y="3497263"/>
          <p14:tracePt t="16247" x="7747000" y="3497263"/>
          <p14:tracePt t="16259" x="7729538" y="3497263"/>
          <p14:tracePt t="16270" x="7705725" y="3497263"/>
          <p14:tracePt t="16281" x="7689850" y="3497263"/>
          <p14:tracePt t="16292" x="7666038" y="3497263"/>
          <p14:tracePt t="16303" x="7618413" y="3497263"/>
          <p14:tracePt t="16314" x="7529513" y="3497263"/>
          <p14:tracePt t="16325" x="7466013" y="3497263"/>
          <p14:tracePt t="16337" x="7392988" y="3497263"/>
          <p14:tracePt t="16348" x="7313613" y="3489325"/>
          <p14:tracePt t="16359" x="7264400" y="3489325"/>
          <p14:tracePt t="16371" x="7248525" y="3489325"/>
          <p14:tracePt t="16382" x="7240588" y="3489325"/>
          <p14:tracePt t="16438" x="7232650" y="3489325"/>
          <p14:tracePt t="16460" x="7232650" y="3481388"/>
          <p14:tracePt t="16472" x="7224713" y="3481388"/>
          <p14:tracePt t="16494" x="7216775" y="3481388"/>
          <p14:tracePt t="16517" x="7208838" y="3481388"/>
          <p14:tracePt t="16526" x="7208838" y="3473450"/>
          <p14:tracePt t="16562" x="7200900" y="3465513"/>
          <p14:tracePt t="16573" x="7192963" y="3457575"/>
          <p14:tracePt t="16584" x="7177088" y="3457575"/>
          <p14:tracePt t="16595" x="7169150" y="3457575"/>
          <p14:tracePt t="16607" x="7153275" y="3449638"/>
          <p14:tracePt t="16628" x="7145338" y="3441700"/>
          <p14:tracePt t="16720" x="7137400" y="3441700"/>
          <p14:tracePt t="16776" x="7145338" y="3441700"/>
          <p14:tracePt t="17068" x="7145338" y="3433763"/>
          <p14:tracePt t="17091" x="7153275" y="3433763"/>
          <p14:tracePt t="17113" x="7177088" y="3433763"/>
          <p14:tracePt t="17124" x="7192963" y="3433763"/>
          <p14:tracePt t="17181" x="7200900" y="3433763"/>
          <p14:tracePt t="17215" x="7208838" y="3433763"/>
          <p14:tracePt t="17224" x="7216775" y="3433763"/>
          <p14:tracePt t="17235" x="7240588" y="3441700"/>
          <p14:tracePt t="17246" x="7248525" y="3441700"/>
          <p14:tracePt t="17259" x="7264400" y="3449638"/>
          <p14:tracePt t="17269" x="7273925" y="3449638"/>
          <p14:tracePt t="17280" x="7289800" y="3449638"/>
          <p14:tracePt t="17304" x="7297738" y="3449638"/>
          <p14:tracePt t="17327" x="7313613" y="3449638"/>
          <p14:tracePt t="17338" x="7321550" y="3449638"/>
          <p14:tracePt t="17349" x="7329488" y="3449638"/>
          <p14:tracePt t="17462" x="7337425" y="3449638"/>
          <p14:tracePt t="17472" x="7345363" y="3457575"/>
          <p14:tracePt t="17484" x="7361238" y="3457575"/>
          <p14:tracePt t="17496" x="7369175" y="3457575"/>
          <p14:tracePt t="17507" x="7385050" y="3457575"/>
          <p14:tracePt t="17518" x="7450138" y="3457575"/>
          <p14:tracePt t="17529" x="7545388" y="3457575"/>
          <p14:tracePt t="17541" x="7626350" y="3465513"/>
          <p14:tracePt t="17550" x="7689850" y="3473450"/>
          <p14:tracePt t="17563" x="7705725" y="3473450"/>
          <p14:tracePt t="17574" x="7721600" y="3473450"/>
          <p14:tracePt t="17586" x="7729538" y="3473450"/>
          <p14:tracePt t="17597" x="7739063" y="3473450"/>
          <p14:tracePt t="17698" x="7729538" y="3473450"/>
          <p14:tracePt t="17709" x="7729538" y="3465513"/>
          <p14:tracePt t="17721" x="7721600" y="3465513"/>
          <p14:tracePt t="17731" x="7721600" y="3457575"/>
          <p14:tracePt t="17743" x="7729538" y="3457575"/>
          <p14:tracePt t="17844" x="7721600" y="3457575"/>
          <p14:tracePt t="17968" x="7729538" y="3457575"/>
          <p14:tracePt t="18002" x="7739063" y="3457575"/>
          <p14:tracePt t="18035" x="7747000" y="3457575"/>
          <p14:tracePt t="18047" x="7770813" y="3457575"/>
          <p14:tracePt t="18058" x="7810500" y="3449638"/>
          <p14:tracePt t="18069" x="7866063" y="3449638"/>
          <p14:tracePt t="18081" x="7899400" y="3449638"/>
          <p14:tracePt t="18092" x="7947025" y="3457575"/>
          <p14:tracePt t="18103" x="7994650" y="3457575"/>
          <p14:tracePt t="18114" x="8042275" y="3457575"/>
          <p14:tracePt t="18127" x="8083550" y="3457575"/>
          <p14:tracePt t="18137" x="8107363" y="3457575"/>
          <p14:tracePt t="18148" x="8131175" y="3457575"/>
          <p14:tracePt t="18159" x="8147050" y="3457575"/>
          <p14:tracePt t="18171" x="8154988" y="3449638"/>
          <p14:tracePt t="18193" x="8162925" y="3449638"/>
          <p14:tracePt t="18204" x="8170863" y="3449638"/>
          <p14:tracePt t="18216" x="8194675" y="3449638"/>
          <p14:tracePt t="18227" x="8267700" y="3441700"/>
          <p14:tracePt t="18239" x="8364538" y="3433763"/>
          <p14:tracePt t="18249" x="8443913" y="3433763"/>
          <p14:tracePt t="18261" x="8475663" y="3441700"/>
          <p14:tracePt t="18272" x="8491538" y="3441700"/>
          <p14:tracePt t="18284" x="8499475" y="3441700"/>
          <p14:tracePt t="18294" x="8515350" y="3441700"/>
          <p14:tracePt t="18328" x="8524875" y="3441700"/>
          <p14:tracePt t="18429" x="8532813" y="3441700"/>
          <p14:tracePt t="18529" x="8524875" y="3441700"/>
          <p14:tracePt t="18542" x="8515350" y="3441700"/>
          <p14:tracePt t="18553" x="8491538" y="3441700"/>
          <p14:tracePt t="18564" x="8475663" y="3441700"/>
          <p14:tracePt t="18574" x="8443913" y="3441700"/>
          <p14:tracePt t="18585" x="8412163" y="3441700"/>
          <p14:tracePt t="18598" x="8380413" y="3441700"/>
          <p14:tracePt t="18609" x="8355013" y="3441700"/>
          <p14:tracePt t="18621" x="8347075" y="3441700"/>
          <p14:tracePt t="18632" x="8315325" y="3441700"/>
          <p14:tracePt t="18643" x="8283575" y="3441700"/>
          <p14:tracePt t="18654" x="8228013" y="3441700"/>
          <p14:tracePt t="18665" x="8178800" y="3441700"/>
          <p14:tracePt t="18675" x="8115300" y="3441700"/>
          <p14:tracePt t="18687" x="8051800" y="3441700"/>
          <p14:tracePt t="18699" x="7994650" y="3441700"/>
          <p14:tracePt t="18711" x="7954963" y="3441700"/>
          <p14:tracePt t="18722" x="7923213" y="3441700"/>
          <p14:tracePt t="18733" x="7907338" y="3441700"/>
          <p14:tracePt t="18767" x="7889875" y="3441700"/>
          <p14:tracePt t="18777" x="7866063" y="3441700"/>
          <p14:tracePt t="18789" x="7834313" y="3433763"/>
          <p14:tracePt t="18801" x="7810500" y="3433763"/>
          <p14:tracePt t="18812" x="7778750" y="3424238"/>
          <p14:tracePt t="18824" x="7747000" y="3424238"/>
          <p14:tracePt t="18834" x="7729538" y="3424238"/>
          <p14:tracePt t="18846" x="7721600" y="3424238"/>
          <p14:tracePt t="18857" x="7713663" y="3424238"/>
          <p14:tracePt t="18868" x="7697788" y="3424238"/>
          <p14:tracePt t="18878" x="7689850" y="3424238"/>
          <p14:tracePt t="18891" x="7681913" y="3424238"/>
          <p14:tracePt t="18902" x="7642225" y="3416300"/>
          <p14:tracePt t="18913" x="7610475" y="3408363"/>
          <p14:tracePt t="18924" x="7586663" y="3408363"/>
          <p14:tracePt t="18936" x="7569200" y="3408363"/>
          <p14:tracePt t="19025" x="7577138" y="3408363"/>
          <p14:tracePt t="19048" x="7586663" y="3408363"/>
          <p14:tracePt t="19059" x="7618413" y="3408363"/>
          <p14:tracePt t="19071" x="7681913" y="3408363"/>
          <p14:tracePt t="19082" x="7818438" y="3408363"/>
          <p14:tracePt t="19093" x="7939088" y="3416300"/>
          <p14:tracePt t="19104" x="8002588" y="3416300"/>
          <p14:tracePt t="19116" x="8042275" y="3424238"/>
          <p14:tracePt t="19127" x="8099425" y="3424238"/>
          <p14:tracePt t="19138" x="8147050" y="3424238"/>
          <p14:tracePt t="19149" x="8178800" y="3424238"/>
          <p14:tracePt t="19161" x="8186738" y="3424238"/>
          <p14:tracePt t="19172" x="8212138" y="3424238"/>
          <p14:tracePt t="19183" x="8235950" y="3424238"/>
          <p14:tracePt t="19195" x="8251825" y="3424238"/>
          <p14:tracePt t="19207" x="8259763" y="3424238"/>
          <p14:tracePt t="19284" x="8267700" y="3424238"/>
          <p14:tracePt t="19318" x="8275638" y="3424238"/>
          <p14:tracePt t="19408" x="8283575" y="3424238"/>
          <p14:tracePt t="20465" x="8291513" y="3424238"/>
          <p14:tracePt t="20477" x="8307388" y="3408363"/>
          <p14:tracePt t="20488" x="8339138" y="3408363"/>
          <p14:tracePt t="20500" x="8380413" y="3384550"/>
          <p14:tracePt t="20511" x="8443913" y="3360738"/>
          <p14:tracePt t="20521" x="8532813" y="3321050"/>
          <p14:tracePt t="20534" x="8612188" y="3305175"/>
          <p14:tracePt t="20544" x="8651875" y="3289300"/>
          <p14:tracePt t="20557" x="8677275" y="3281363"/>
          <p14:tracePt t="20567" x="8693150" y="3271838"/>
          <p14:tracePt t="20578" x="8709025" y="3263900"/>
          <p14:tracePt t="20591" x="8724900" y="3240088"/>
          <p14:tracePt t="20601" x="8756650" y="3224213"/>
          <p14:tracePt t="20612" x="8804275" y="3192463"/>
          <p14:tracePt t="20621" x="8845550" y="3176588"/>
          <p14:tracePt t="20634" x="8861425" y="3160713"/>
          <p14:tracePt t="20646" x="8877300" y="3152775"/>
          <p14:tracePt t="20657" x="8877300" y="3144838"/>
          <p14:tracePt t="21073" x="8885238" y="3144838"/>
          <p14:tracePt t="21127" x="8885238" y="3152775"/>
          <p14:tracePt t="21152" x="8885238" y="3160713"/>
          <p14:tracePt t="21163" x="8885238" y="3168650"/>
          <p14:tracePt t="21174" x="8877300" y="3184525"/>
          <p14:tracePt t="21186" x="8845550" y="3200400"/>
          <p14:tracePt t="21197" x="8812213" y="3224213"/>
          <p14:tracePt t="21209" x="8764588" y="3232150"/>
          <p14:tracePt t="21219" x="8709025" y="3255963"/>
          <p14:tracePt t="21231" x="8628063" y="3271838"/>
          <p14:tracePt t="21242" x="8532813" y="3289300"/>
          <p14:tracePt t="21253" x="8443913" y="3305175"/>
          <p14:tracePt t="21264" x="8323263" y="3321050"/>
          <p14:tracePt t="21276" x="8202613" y="3328988"/>
          <p14:tracePt t="21287" x="8075613" y="3344863"/>
          <p14:tracePt t="21298" x="7931150" y="3360738"/>
          <p14:tracePt t="21309" x="7834313" y="3376613"/>
          <p14:tracePt t="21321" x="7713663" y="3392488"/>
          <p14:tracePt t="21332" x="7634288" y="3408363"/>
          <p14:tracePt t="21343" x="7561263" y="3424238"/>
          <p14:tracePt t="21355" x="7513638" y="3433763"/>
          <p14:tracePt t="21366" x="7416800" y="3449638"/>
          <p14:tracePt t="21377" x="7321550" y="3457575"/>
          <p14:tracePt t="21388" x="7256463" y="3457575"/>
          <p14:tracePt t="21400" x="7200900" y="3473450"/>
          <p14:tracePt t="21411" x="7169150" y="3481388"/>
          <p14:tracePt t="21421" x="7153275" y="3489325"/>
          <p14:tracePt t="21433" x="7145338" y="3497263"/>
          <p14:tracePt t="21443" x="7121525" y="3513138"/>
          <p14:tracePt t="21457" x="7096125" y="3536950"/>
          <p14:tracePt t="21467" x="7048500" y="3586163"/>
          <p14:tracePt t="21478" x="7000875" y="3617913"/>
          <p14:tracePt t="21489" x="6935788" y="3673475"/>
          <p14:tracePt t="21501" x="6888163" y="3721100"/>
          <p14:tracePt t="21512" x="6848475" y="3762375"/>
          <p14:tracePt t="21524" x="6840538" y="3778250"/>
          <p14:tracePt t="21534" x="6832600" y="3802063"/>
          <p14:tracePt t="21545" x="6824663" y="3810000"/>
          <p14:tracePt t="21558" x="6824663" y="3825875"/>
          <p14:tracePt t="21569" x="6816725" y="3833813"/>
          <p14:tracePt t="21579" x="6816725" y="3841750"/>
          <p14:tracePt t="21591" x="6816725" y="3849688"/>
          <p14:tracePt t="21602" x="6816725" y="3857625"/>
          <p14:tracePt t="21624" x="6824663" y="3857625"/>
          <p14:tracePt t="21636" x="6824663" y="3865563"/>
          <p14:tracePt t="21645" x="6832600" y="3873500"/>
          <p14:tracePt t="21658" x="6832600" y="3881438"/>
          <p14:tracePt t="21670" x="6840538" y="3890963"/>
          <p14:tracePt t="21681" x="6856413" y="3898900"/>
          <p14:tracePt t="21692" x="6864350" y="3906838"/>
          <p14:tracePt t="21701" x="6864350" y="3914775"/>
          <p14:tracePt t="21714" x="6872288" y="3922713"/>
          <p14:tracePt t="21726" x="6872288" y="3938588"/>
          <p14:tracePt t="21737" x="6880225" y="3946525"/>
          <p14:tracePt t="21759" x="6888163" y="3962400"/>
          <p14:tracePt t="21771" x="6911975" y="3986213"/>
          <p14:tracePt t="21782" x="6935788" y="4010025"/>
          <p14:tracePt t="21793" x="6961188" y="4025900"/>
          <p14:tracePt t="21805" x="6977063" y="4043363"/>
          <p14:tracePt t="21816" x="7008813" y="4059238"/>
          <p14:tracePt t="21827" x="7032625" y="4075113"/>
          <p14:tracePt t="21838" x="7056438" y="4090988"/>
          <p14:tracePt t="21848" x="7064375" y="4098925"/>
          <p14:tracePt t="21861" x="7072313" y="4106863"/>
          <p14:tracePt t="21894" x="7072313" y="4098925"/>
          <p14:tracePt t="21916" x="7080250" y="4098925"/>
          <p14:tracePt t="21961" x="7088188" y="4098925"/>
          <p14:tracePt t="22243" x="7080250" y="4098925"/>
          <p14:tracePt t="22253" x="7064375" y="4083050"/>
          <p14:tracePt t="22265" x="7040563" y="4075113"/>
          <p14:tracePt t="24492" x="7032625" y="4067175"/>
          <p14:tracePt t="24504" x="7032625" y="4059238"/>
          <p14:tracePt t="24537" x="7048500" y="4059238"/>
          <p14:tracePt t="24549" x="7072313" y="4059238"/>
          <p14:tracePt t="24562" x="7104063" y="4059238"/>
          <p14:tracePt t="24570" x="7153275" y="4059238"/>
          <p14:tracePt t="24584" x="7185025" y="4067175"/>
          <p14:tracePt t="24594" x="7208838" y="4067175"/>
          <p14:tracePt t="24608" x="7240588" y="4067175"/>
          <p14:tracePt t="24615" x="7297738" y="4067175"/>
          <p14:tracePt t="24628" x="7329488" y="4075113"/>
          <p14:tracePt t="24641" x="7345363" y="4075113"/>
          <p14:tracePt t="24651" x="7353300" y="4075113"/>
          <p14:tracePt t="24662" x="7369175" y="4075113"/>
          <p14:tracePt t="24674" x="7377113" y="4075113"/>
          <p14:tracePt t="24696" x="7385050" y="4075113"/>
          <p14:tracePt t="24708" x="7392988" y="4075113"/>
          <p14:tracePt t="24728" x="7400925" y="4075113"/>
          <p14:tracePt t="24774" x="7408863" y="4075113"/>
          <p14:tracePt t="24786" x="7416800" y="4075113"/>
          <p14:tracePt t="24808" x="7426325" y="4075113"/>
          <p14:tracePt t="24818" x="7442200" y="4083050"/>
          <p14:tracePt t="24831" x="7450138" y="4083050"/>
          <p14:tracePt t="24842" x="7466013" y="4090988"/>
          <p14:tracePt t="24864" x="7473950" y="4098925"/>
          <p14:tracePt t="24932" x="7481888" y="4098925"/>
          <p14:tracePt t="24943" x="7489825" y="4090988"/>
          <p14:tracePt t="24954" x="7505700" y="4090988"/>
          <p14:tracePt t="24977" x="7513638" y="4090988"/>
          <p14:tracePt t="24988" x="7521575" y="4090988"/>
          <p14:tracePt t="25011" x="7529513" y="4083050"/>
          <p14:tracePt t="25090" x="7537450" y="4083050"/>
          <p14:tracePt t="25101" x="7537450" y="4075113"/>
          <p14:tracePt t="25168" x="7545388" y="4075113"/>
          <p14:tracePt t="25516" x="7553325" y="4075113"/>
          <p14:tracePt t="25538" x="7561263" y="4075113"/>
          <p14:tracePt t="25899" x="7569200" y="4075113"/>
          <p14:tracePt t="26101" x="7577138" y="4075113"/>
          <p14:tracePt t="26203" x="7586663" y="4075113"/>
          <p14:tracePt t="26214" x="7594600" y="4075113"/>
          <p14:tracePt t="26226" x="7602538" y="4075113"/>
          <p14:tracePt t="26237" x="7634288" y="4075113"/>
          <p14:tracePt t="26248" x="7642225" y="4075113"/>
          <p14:tracePt t="26259" x="7650163" y="4075113"/>
          <p14:tracePt t="26271" x="7658100" y="4075113"/>
          <p14:tracePt t="26282" x="7666038" y="4075113"/>
          <p14:tracePt t="26293" x="7673975" y="4075113"/>
          <p14:tracePt t="26304" x="7681913" y="4075113"/>
          <p14:tracePt t="26316" x="7689850" y="4075113"/>
          <p14:tracePt t="26338" x="7705725" y="4075113"/>
          <p14:tracePt t="26349" x="7713663" y="4075113"/>
          <p14:tracePt t="26372" x="7721600" y="4075113"/>
          <p14:tracePt t="26416" x="7729538" y="4075113"/>
          <p14:tracePt t="26451" x="7739063" y="4075113"/>
          <p14:tracePt t="26461" x="7747000" y="4075113"/>
          <p14:tracePt t="26474" x="7754938" y="4075113"/>
          <p14:tracePt t="26507" x="7762875" y="4075113"/>
          <p14:tracePt t="26518" x="7770813" y="4075113"/>
          <p14:tracePt t="26529" x="7778750" y="4075113"/>
          <p14:tracePt t="26562" x="7786688" y="4075113"/>
          <p14:tracePt t="26586" x="7802563" y="4075113"/>
          <p14:tracePt t="26597" x="7818438" y="4075113"/>
          <p14:tracePt t="26608" x="7826375" y="4075113"/>
          <p14:tracePt t="26619" x="7858125" y="4075113"/>
          <p14:tracePt t="26631" x="7874000" y="4075113"/>
          <p14:tracePt t="26642" x="7915275" y="4075113"/>
          <p14:tracePt t="26654" x="7986713" y="4075113"/>
          <p14:tracePt t="26663" x="8067675" y="4075113"/>
          <p14:tracePt t="26676" x="8131175" y="4075113"/>
          <p14:tracePt t="26687" x="8178800" y="4075113"/>
          <p14:tracePt t="26698" x="8186738" y="4075113"/>
          <p14:tracePt t="26743" x="8194675" y="4075113"/>
          <p14:tracePt t="26754" x="8194675" y="4067175"/>
          <p14:tracePt t="26764" x="8202613" y="4067175"/>
          <p14:tracePt t="26777" x="8220075" y="4067175"/>
          <p14:tracePt t="26788" x="8267700" y="4067175"/>
          <p14:tracePt t="26799" x="8307388" y="4067175"/>
          <p14:tracePt t="26811" x="8331200" y="4067175"/>
          <p14:tracePt t="26821" x="8355013" y="4075113"/>
          <p14:tracePt t="26833" x="8388350" y="4075113"/>
          <p14:tracePt t="26844" x="8412163" y="4075113"/>
          <p14:tracePt t="26857" x="8435975" y="4075113"/>
          <p14:tracePt t="26866" x="8443913" y="4075113"/>
          <p14:tracePt t="26876" x="8459788" y="4075113"/>
          <p14:tracePt t="26888" x="8467725" y="4083050"/>
          <p14:tracePt t="26899" x="8483600" y="4083050"/>
          <p14:tracePt t="26910" x="8491538" y="4083050"/>
          <p14:tracePt t="26922" x="8532813" y="4083050"/>
          <p14:tracePt t="26933" x="8588375" y="4083050"/>
          <p14:tracePt t="26944" x="8651875" y="4083050"/>
          <p14:tracePt t="26955" x="8748713" y="4090988"/>
          <p14:tracePt t="26967" x="8804275" y="4090988"/>
          <p14:tracePt t="26978" x="8828088" y="4090988"/>
          <p14:tracePt t="27102" x="8828088" y="4098925"/>
          <p14:tracePt t="29195" x="8804275" y="4098925"/>
          <p14:tracePt t="29207" x="8788400" y="4098925"/>
          <p14:tracePt t="29218" x="8740775" y="4098925"/>
          <p14:tracePt t="29230" x="8709025" y="4098925"/>
          <p14:tracePt t="29241" x="8659813" y="4098925"/>
          <p14:tracePt t="29252" x="8588375" y="4098925"/>
          <p14:tracePt t="29263" x="8524875" y="4098925"/>
          <p14:tracePt t="29274" x="8364538" y="4098925"/>
          <p14:tracePt t="29286" x="8212138" y="4098925"/>
          <p14:tracePt t="29297" x="7931150" y="4090988"/>
          <p14:tracePt t="29308" x="7650163" y="4083050"/>
          <p14:tracePt t="29319" x="7505700" y="4075113"/>
          <p14:tracePt t="29331" x="7337425" y="4075113"/>
          <p14:tracePt t="29341" x="7240588" y="4075113"/>
          <p14:tracePt t="29353" x="7216775" y="4075113"/>
          <p14:tracePt t="29364" x="7208838" y="4075113"/>
          <p14:tracePt t="29376" x="7200900" y="4075113"/>
          <p14:tracePt t="29387" x="7177088" y="4075113"/>
          <p14:tracePt t="29398" x="7137400" y="4075113"/>
          <p14:tracePt t="29409" x="7104063" y="4075113"/>
          <p14:tracePt t="29421" x="7072313" y="4075113"/>
          <p14:tracePt t="29432" x="7032625" y="4059238"/>
          <p14:tracePt t="29443" x="6985000" y="4051300"/>
          <p14:tracePt t="29455" x="6943725" y="4033838"/>
          <p14:tracePt t="29466" x="6911975" y="4033838"/>
          <p14:tracePt t="29477" x="6896100" y="4033838"/>
          <p14:tracePt t="29612" x="6904038" y="4033838"/>
          <p14:tracePt t="29623" x="6911975" y="4033838"/>
          <p14:tracePt t="29633" x="6919913" y="4033838"/>
          <p14:tracePt t="29646" x="6927850" y="4033838"/>
          <p14:tracePt t="29658" x="6935788" y="4033838"/>
          <p14:tracePt t="29668" x="6961188" y="4033838"/>
          <p14:tracePt t="29679" x="6977063" y="4033838"/>
          <p14:tracePt t="29702" x="6985000" y="4033838"/>
          <p14:tracePt t="29848" x="6992938" y="4033838"/>
          <p14:tracePt t="29859" x="7000875" y="4033838"/>
          <p14:tracePt t="29871" x="7008813" y="4033838"/>
          <p14:tracePt t="29882" x="7024688" y="4033838"/>
          <p14:tracePt t="29892" x="7064375" y="4033838"/>
          <p14:tracePt t="29904" x="7129463" y="4033838"/>
          <p14:tracePt t="29916" x="7361238" y="4051300"/>
          <p14:tracePt t="29927" x="7794625" y="4051300"/>
          <p14:tracePt t="29938" x="8435975" y="4075113"/>
          <p14:tracePt t="29949" x="8828088" y="4083050"/>
          <p14:tracePt t="29961" x="9261475" y="4106863"/>
          <p14:tracePt t="29972" x="9590088" y="4106863"/>
          <p14:tracePt t="29983" x="9936163" y="4090988"/>
          <p14:tracePt t="29994" x="10128250" y="4075113"/>
          <p14:tracePt t="30196" x="10120313" y="3994150"/>
          <p14:tracePt t="30208" x="10088563" y="3986213"/>
          <p14:tracePt t="30218" x="10063163" y="3978275"/>
          <p14:tracePt t="30229" x="10047288" y="3970338"/>
          <p14:tracePt t="30242" x="10047288" y="3962400"/>
          <p14:tracePt t="30399" x="10031413" y="3962400"/>
          <p14:tracePt t="30411" x="9967913" y="3970338"/>
          <p14:tracePt t="30422" x="9783763" y="3970338"/>
          <p14:tracePt t="30433" x="9518650" y="3970338"/>
          <p14:tracePt t="30444" x="9318625" y="3970338"/>
          <p14:tracePt t="30457" x="8972550" y="3954463"/>
          <p14:tracePt t="30467" x="8532813" y="3954463"/>
          <p14:tracePt t="30478" x="8115300" y="3946525"/>
          <p14:tracePt t="30491" x="7866063" y="3938588"/>
          <p14:tracePt t="30500" x="7594600" y="3930650"/>
          <p14:tracePt t="30512" x="7392988" y="3930650"/>
          <p14:tracePt t="30524" x="7240588" y="3930650"/>
          <p14:tracePt t="30534" x="7153275" y="3930650"/>
          <p14:tracePt t="30546" x="7056438" y="3930650"/>
          <p14:tracePt t="30557" x="6977063" y="3922713"/>
          <p14:tracePt t="30568" x="6927850" y="3922713"/>
          <p14:tracePt t="30579" x="6911975" y="3922713"/>
          <p14:tracePt t="30591" x="6904038" y="3922713"/>
          <p14:tracePt t="30972" x="6904038" y="3938588"/>
          <p14:tracePt t="30984" x="6904038" y="3946525"/>
          <p14:tracePt t="30996" x="6896100" y="3986213"/>
          <p14:tracePt t="31007" x="6896100" y="4033838"/>
          <p14:tracePt t="31018" x="6896100" y="4075113"/>
          <p14:tracePt t="31029" x="6888163" y="4106863"/>
          <p14:tracePt t="31041" x="6888163" y="4130675"/>
          <p14:tracePt t="31053" x="6888163" y="4154488"/>
          <p14:tracePt t="31063" x="6888163" y="4170363"/>
          <p14:tracePt t="31075" x="6888163" y="4195763"/>
          <p14:tracePt t="31085" x="6880225" y="4219575"/>
          <p14:tracePt t="31097" x="6864350" y="4251325"/>
          <p14:tracePt t="31108" x="6856413" y="4267200"/>
          <p14:tracePt t="31119" x="6856413" y="4283075"/>
          <p14:tracePt t="31131" x="6856413" y="4291013"/>
          <p14:tracePt t="31142" x="6856413" y="4298950"/>
          <p14:tracePt t="31198" x="6864350" y="4298950"/>
          <p14:tracePt t="31209" x="6872288" y="4298950"/>
          <p14:tracePt t="31221" x="6880225" y="4306888"/>
          <p14:tracePt t="31232" x="6880225" y="4314825"/>
          <p14:tracePt t="31243" x="6888163" y="4338638"/>
          <p14:tracePt t="31254" x="6888163" y="4348163"/>
          <p14:tracePt t="31266" x="6896100" y="4356100"/>
          <p14:tracePt t="31277" x="6904038" y="4371975"/>
          <p14:tracePt t="31322" x="6911975" y="4371975"/>
          <p14:tracePt t="31355" x="6919913" y="4371975"/>
          <p14:tracePt t="31367" x="6927850" y="4371975"/>
          <p14:tracePt t="31378" x="6969125" y="4371975"/>
          <p14:tracePt t="31391" x="7016750" y="4379913"/>
          <p14:tracePt t="31401" x="7153275" y="4379913"/>
          <p14:tracePt t="31412" x="7329488" y="4387850"/>
          <p14:tracePt t="31424" x="7481888" y="4387850"/>
          <p14:tracePt t="31434" x="7586663" y="4387850"/>
          <p14:tracePt t="31446" x="7729538" y="4395788"/>
          <p14:tracePt t="31458" x="7874000" y="4395788"/>
          <p14:tracePt t="31468" x="8042275" y="4403725"/>
          <p14:tracePt t="31478" x="8194675" y="4403725"/>
          <p14:tracePt t="31491" x="8372475" y="4403725"/>
          <p14:tracePt t="31502" x="8515350" y="4419600"/>
          <p14:tracePt t="31513" x="8612188" y="4427538"/>
          <p14:tracePt t="31524" x="8667750" y="4435475"/>
          <p14:tracePt t="31536" x="8756650" y="4451350"/>
          <p14:tracePt t="31547" x="8869363" y="4467225"/>
          <p14:tracePt t="31558" x="8940800" y="4475163"/>
          <p14:tracePt t="31568" x="8990013" y="4483100"/>
          <p14:tracePt t="31580" x="9021763" y="4483100"/>
          <p14:tracePt t="31592" x="9029700" y="4491038"/>
          <p14:tracePt t="31671" x="9029700" y="4483100"/>
          <p14:tracePt t="31680" x="9029700" y="4475163"/>
          <p14:tracePt t="31693" x="9037638" y="4475163"/>
          <p14:tracePt t="31705" x="9061450" y="4451350"/>
          <p14:tracePt t="31716" x="9101138" y="4411663"/>
          <p14:tracePt t="31727" x="9190038" y="4348163"/>
          <p14:tracePt t="31738" x="9261475" y="4298950"/>
          <p14:tracePt t="31747" x="9358313" y="4235450"/>
          <p14:tracePt t="31761" x="9429750" y="4178300"/>
          <p14:tracePt t="31772" x="9478963" y="4130675"/>
          <p14:tracePt t="31782" x="9502775" y="4106863"/>
          <p14:tracePt t="31794" x="9518650" y="4083050"/>
          <p14:tracePt t="31806" x="9526588" y="4075113"/>
          <p14:tracePt t="31817" x="9526588" y="4059238"/>
          <p14:tracePt t="31839" x="9526588" y="4051300"/>
          <p14:tracePt t="31851" x="9526588" y="4043363"/>
          <p14:tracePt t="31862" x="9534525" y="4043363"/>
          <p14:tracePt t="31883" x="9542463" y="4033838"/>
          <p14:tracePt t="31896" x="9550400" y="4033838"/>
          <p14:tracePt t="31908" x="9558338" y="4025900"/>
          <p14:tracePt t="31918" x="9566275" y="4017963"/>
          <p14:tracePt t="31941" x="9574213" y="4010025"/>
          <p14:tracePt t="31963" x="9566275" y="4002088"/>
          <p14:tracePt t="31985" x="9558338" y="3994150"/>
          <p14:tracePt t="32008" x="9566275" y="3986213"/>
          <p14:tracePt t="42994" x="9566275" y="39941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Contexts for ANOVA</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8718771"/>
      </p:ext>
    </p:extLst>
  </p:cSld>
  <p:clrMapOvr>
    <a:masterClrMapping/>
  </p:clrMapOvr>
  <mc:AlternateContent xmlns:mc="http://schemas.openxmlformats.org/markup-compatibility/2006" xmlns:p14="http://schemas.microsoft.com/office/powerpoint/2010/main">
    <mc:Choice Requires="p14">
      <p:transition spd="slow" p14:dur="2000" advTm="2900"/>
    </mc:Choice>
    <mc:Fallback xmlns="">
      <p:transition spd="slow" advTm="29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014909933"/>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2212803997"/>
      </p:ext>
    </p:extLst>
  </p:cSld>
  <p:clrMapOvr>
    <a:masterClrMapping/>
  </p:clrMapOvr>
  <mc:AlternateContent xmlns:mc="http://schemas.openxmlformats.org/markup-compatibility/2006" xmlns:p14="http://schemas.microsoft.com/office/powerpoint/2010/main">
    <mc:Choice Requires="p14">
      <p:transition spd="slow" p14:dur="2000" advTm="29600"/>
    </mc:Choice>
    <mc:Fallback xmlns="">
      <p:transition spd="slow" advTm="29600"/>
    </mc:Fallback>
  </mc:AlternateContent>
  <p:extLst>
    <p:ext uri="{3A86A75C-4F4B-4683-9AE1-C65F6400EC91}">
      <p14:laserTraceLst xmlns:p14="http://schemas.microsoft.com/office/powerpoint/2010/main">
        <p14:tracePtLst>
          <p14:tracePt t="5399" x="9558338" y="3962400"/>
          <p14:tracePt t="5406" x="9558338" y="3954463"/>
          <p14:tracePt t="7973" x="9558338" y="3962400"/>
          <p14:tracePt t="7996" x="9558338" y="3970338"/>
          <p14:tracePt t="8007" x="9558338" y="3978275"/>
          <p14:tracePt t="8040" x="9550400" y="3978275"/>
          <p14:tracePt t="8131" x="9550400" y="3986213"/>
          <p14:tracePt t="8153" x="9558338" y="3986213"/>
          <p14:tracePt t="8221" x="9558338" y="3994150"/>
          <p14:tracePt t="8232" x="9550400" y="4002088"/>
          <p14:tracePt t="8243" x="9526588" y="4002088"/>
          <p14:tracePt t="8255" x="9453563" y="4010025"/>
          <p14:tracePt t="8266" x="9326563" y="4010025"/>
          <p14:tracePt t="8277" x="9190038" y="4017963"/>
          <p14:tracePt t="8288" x="8972550" y="4017963"/>
          <p14:tracePt t="8299" x="8724900" y="4017963"/>
          <p14:tracePt t="8309" x="8443913" y="4033838"/>
          <p14:tracePt t="8322" x="8202613" y="4033838"/>
          <p14:tracePt t="8333" x="7858125" y="4033838"/>
          <p14:tracePt t="8346" x="7505700" y="4033838"/>
          <p14:tracePt t="8357" x="7169150" y="4033838"/>
          <p14:tracePt t="8367" x="6911975" y="4043363"/>
          <p14:tracePt t="8379" x="6527800" y="4059238"/>
          <p14:tracePt t="8390" x="6110288" y="4075113"/>
          <p14:tracePt t="8401" x="5773738" y="4075113"/>
          <p14:tracePt t="8413" x="5565775" y="4075113"/>
          <p14:tracePt t="8424" x="5332413" y="4090988"/>
          <p14:tracePt t="8434" x="5100638" y="4106863"/>
          <p14:tracePt t="8446" x="4851400" y="4106863"/>
          <p14:tracePt t="8457" x="4675188" y="4106863"/>
          <p14:tracePt t="8468" x="4425950" y="4122738"/>
          <p14:tracePt t="8480" x="4186238" y="4130675"/>
          <p14:tracePt t="8491" x="3944938" y="4130675"/>
          <p14:tracePt t="8502" x="3768725" y="4130675"/>
          <p14:tracePt t="8513" x="3529013" y="4130675"/>
          <p14:tracePt t="8525" x="3311525" y="4138613"/>
          <p14:tracePt t="8536" x="3143250" y="4138613"/>
          <p14:tracePt t="8547" x="3038475" y="4146550"/>
          <p14:tracePt t="8559" x="2935288" y="4146550"/>
          <p14:tracePt t="8569" x="2846388" y="4154488"/>
          <p14:tracePt t="8581" x="2774950" y="4154488"/>
          <p14:tracePt t="8592" x="2701925" y="4162425"/>
          <p14:tracePt t="8603" x="2541588" y="4170363"/>
          <p14:tracePt t="8615" x="2341563" y="4186238"/>
          <p14:tracePt t="8626" x="2165350" y="4195763"/>
          <p14:tracePt t="8637" x="2052638" y="4211638"/>
          <p14:tracePt t="8649" x="1916113" y="4219575"/>
          <p14:tracePt t="8660" x="1787525" y="4235450"/>
          <p14:tracePt t="8671" x="1652588" y="4259263"/>
          <p14:tracePt t="8682" x="1579563" y="4267200"/>
          <p14:tracePt t="8694" x="1492250" y="4275138"/>
          <p14:tracePt t="8704" x="1435100" y="4275138"/>
          <p14:tracePt t="8716" x="1355725" y="4275138"/>
          <p14:tracePt t="8727" x="1258888" y="4259263"/>
          <p14:tracePt t="8740" x="1169988" y="4243388"/>
          <p14:tracePt t="8750" x="1027113" y="4211638"/>
          <p14:tracePt t="8761" x="866775" y="4178300"/>
          <p14:tracePt t="8773" x="785813" y="4154488"/>
          <p14:tracePt t="8781" x="738188" y="4138613"/>
          <p14:tracePt t="8794" x="730250" y="4130675"/>
          <p14:tracePt t="8806" x="722313" y="4122738"/>
          <p14:tracePt t="9032" x="722313" y="4114800"/>
          <p14:tracePt t="9109" x="730250" y="4114800"/>
          <p14:tracePt t="9130" x="738188" y="4114800"/>
          <p14:tracePt t="9166" x="746125" y="4114800"/>
          <p14:tracePt t="9177" x="754063" y="4114800"/>
          <p14:tracePt t="9188" x="769938" y="4122738"/>
          <p14:tracePt t="9200" x="777875" y="4122738"/>
          <p14:tracePt t="9220" x="785813" y="4122738"/>
          <p14:tracePt t="9276" x="793750" y="4122738"/>
          <p14:tracePt t="9560" x="801688" y="4122738"/>
          <p14:tracePt t="9571" x="809625" y="4122738"/>
          <p14:tracePt t="9582" x="817563" y="4122738"/>
          <p14:tracePt t="9638" x="825500" y="4122738"/>
          <p14:tracePt t="9841" x="825500" y="4114800"/>
          <p14:tracePt t="9897" x="833438" y="4114800"/>
          <p14:tracePt t="9931" x="841375" y="4114800"/>
          <p14:tracePt t="9953" x="849313" y="4114800"/>
          <p14:tracePt t="9965" x="857250" y="4114800"/>
          <p14:tracePt t="9976" x="866775" y="4114800"/>
          <p14:tracePt t="10010" x="874713" y="4114800"/>
          <p14:tracePt t="10021" x="882650" y="4114800"/>
          <p14:tracePt t="10032" x="890588" y="4114800"/>
          <p14:tracePt t="10044" x="898525" y="4114800"/>
          <p14:tracePt t="10054" x="906463" y="4114800"/>
          <p14:tracePt t="10066" x="914400" y="4114800"/>
          <p14:tracePt t="10154" x="922338" y="4114800"/>
          <p14:tracePt t="10178" x="930275" y="4114800"/>
          <p14:tracePt t="11380" x="946150" y="4122738"/>
          <p14:tracePt t="11385" x="954088" y="4122738"/>
          <p14:tracePt t="11394" x="969963" y="4122738"/>
          <p14:tracePt t="11405" x="993775" y="4122738"/>
          <p14:tracePt t="11417" x="1035050" y="4122738"/>
          <p14:tracePt t="11426" x="1074738" y="4122738"/>
          <p14:tracePt t="11437" x="1114425" y="4114800"/>
          <p14:tracePt t="11448" x="1169988" y="4114800"/>
          <p14:tracePt t="11459" x="1227138" y="4114800"/>
          <p14:tracePt t="11470" x="1314450" y="4114800"/>
          <p14:tracePt t="11482" x="1371600" y="4114800"/>
          <p14:tracePt t="11493" x="1450975" y="4122738"/>
          <p14:tracePt t="11505" x="1508125" y="4122738"/>
          <p14:tracePt t="11515" x="1539875" y="4122738"/>
          <p14:tracePt t="11527" x="1571625" y="4130675"/>
          <p14:tracePt t="11538" x="1619250" y="4130675"/>
          <p14:tracePt t="11549" x="1700213" y="4138613"/>
          <p14:tracePt t="11560" x="1852613" y="4138613"/>
          <p14:tracePt t="11572" x="1947863" y="4138613"/>
          <p14:tracePt t="11583" x="2092325" y="4138613"/>
          <p14:tracePt t="11594" x="2228850" y="4146550"/>
          <p14:tracePt t="11605" x="2357438" y="4146550"/>
          <p14:tracePt t="11616" x="2430463" y="4154488"/>
          <p14:tracePt t="11630" x="2517775" y="4154488"/>
          <p14:tracePt t="11641" x="2590800" y="4162425"/>
          <p14:tracePt t="11652" x="2670175" y="4162425"/>
          <p14:tracePt t="11663" x="2751138" y="4162425"/>
          <p14:tracePt t="11675" x="2854325" y="4178300"/>
          <p14:tracePt t="11686" x="2959100" y="4186238"/>
          <p14:tracePt t="11697" x="3055938" y="4195763"/>
          <p14:tracePt t="11708" x="3151188" y="4203700"/>
          <p14:tracePt t="11720" x="3295650" y="4211638"/>
          <p14:tracePt t="11731" x="3463925" y="4219575"/>
          <p14:tracePt t="11742" x="3640138" y="4235450"/>
          <p14:tracePt t="11753" x="3752850" y="4243388"/>
          <p14:tracePt t="11765" x="3897313" y="4259263"/>
          <p14:tracePt t="11776" x="4025900" y="4267200"/>
          <p14:tracePt t="11788" x="4170363" y="4275138"/>
          <p14:tracePt t="11798" x="4273550" y="4283075"/>
          <p14:tracePt t="11810" x="4433888" y="4275138"/>
          <p14:tracePt t="11822" x="4722813" y="4259263"/>
          <p14:tracePt t="11832" x="5027613" y="4267200"/>
          <p14:tracePt t="11844" x="5203825" y="4275138"/>
          <p14:tracePt t="11855" x="5308600" y="4283075"/>
          <p14:tracePt t="11866" x="5332413" y="4283075"/>
          <p14:tracePt t="11877" x="5340350" y="4291013"/>
          <p14:tracePt t="11888" x="5348288" y="4291013"/>
          <p14:tracePt t="11910" x="5356225" y="4291013"/>
          <p14:tracePt t="11944" x="5356225" y="4283075"/>
          <p14:tracePt t="12270" x="5348288" y="4291013"/>
          <p14:tracePt t="12283" x="5332413" y="4291013"/>
          <p14:tracePt t="12293" x="5260975" y="4306888"/>
          <p14:tracePt t="12303" x="5132388" y="4322763"/>
          <p14:tracePt t="12317" x="4811713" y="4338638"/>
          <p14:tracePt t="12328" x="4475163" y="4348163"/>
          <p14:tracePt t="12338" x="4249738" y="4348163"/>
          <p14:tracePt t="12350" x="3994150" y="4338638"/>
          <p14:tracePt t="12361" x="3784600" y="4314825"/>
          <p14:tracePt t="12372" x="3632200" y="4306888"/>
          <p14:tracePt t="12383" x="3544888" y="4306888"/>
          <p14:tracePt t="12396" x="3416300" y="4306888"/>
          <p14:tracePt t="12405" x="3303588" y="4306888"/>
          <p14:tracePt t="12416" x="3232150" y="4306888"/>
          <p14:tracePt t="12430" x="3190875" y="4314825"/>
          <p14:tracePt t="12441" x="3175000" y="4314825"/>
          <p14:tracePt t="12451" x="3167063" y="4314825"/>
          <p14:tracePt t="12505" x="3151188" y="4306888"/>
          <p14:tracePt t="12518" x="3143250" y="4306888"/>
          <p14:tracePt t="12530" x="3119438" y="4306888"/>
          <p14:tracePt t="12541" x="3111500" y="4298950"/>
          <p14:tracePt t="12552" x="3103563" y="4298950"/>
          <p14:tracePt t="12585" x="3095625" y="4298950"/>
          <p14:tracePt t="12608" x="3079750" y="4298950"/>
          <p14:tracePt t="12620" x="3055938" y="4298950"/>
          <p14:tracePt t="12631" x="3030538" y="4298950"/>
          <p14:tracePt t="12642" x="3006725" y="4298950"/>
          <p14:tracePt t="12653" x="2998788" y="4298950"/>
          <p14:tracePt t="12665" x="2990850" y="4291013"/>
          <p14:tracePt t="12676" x="2982913" y="4291013"/>
          <p14:tracePt t="12685" x="2982913" y="4283075"/>
          <p14:tracePt t="12697" x="2967038" y="4275138"/>
          <p14:tracePt t="12708" x="2943225" y="4259263"/>
          <p14:tracePt t="12719" x="2919413" y="4251325"/>
          <p14:tracePt t="12730" x="2903538" y="4235450"/>
          <p14:tracePt t="12742" x="2895600" y="4227513"/>
          <p14:tracePt t="12753" x="2886075" y="4211638"/>
          <p14:tracePt t="12764" x="2886075" y="4195763"/>
          <p14:tracePt t="12776" x="2878138" y="4162425"/>
          <p14:tracePt t="12787" x="2870200" y="4122738"/>
          <p14:tracePt t="12798" x="2846388" y="4051300"/>
          <p14:tracePt t="12809" x="2814638" y="3962400"/>
          <p14:tracePt t="12820" x="2782888" y="3873500"/>
          <p14:tracePt t="12831" x="2767013" y="3810000"/>
          <p14:tracePt t="12843" x="2767013" y="3738563"/>
          <p14:tracePt t="12854" x="2790825" y="3673475"/>
          <p14:tracePt t="12865" x="2846388" y="3609975"/>
          <p14:tracePt t="12877" x="2878138" y="3586163"/>
          <p14:tracePt t="12888" x="2911475" y="3560763"/>
          <p14:tracePt t="12900" x="2927350" y="3544888"/>
          <p14:tracePt t="12913" x="2951163" y="3544888"/>
          <p14:tracePt t="12924" x="2967038" y="3536950"/>
          <p14:tracePt t="12935" x="2982913" y="3521075"/>
          <p14:tracePt t="12946" x="3006725" y="3505200"/>
          <p14:tracePt t="12957" x="3046413" y="3497263"/>
          <p14:tracePt t="12968" x="3087688" y="3473450"/>
          <p14:tracePt t="12980" x="3182938" y="3457575"/>
          <p14:tracePt t="12991" x="3271838" y="3441700"/>
          <p14:tracePt t="13002" x="3343275" y="3441700"/>
          <p14:tracePt t="13014" x="3368675" y="3441700"/>
          <p14:tracePt t="13024" x="3408363" y="3441700"/>
          <p14:tracePt t="13036" x="3432175" y="3449638"/>
          <p14:tracePt t="13047" x="3448050" y="3449638"/>
          <p14:tracePt t="13058" x="3455988" y="3457575"/>
          <p14:tracePt t="13070" x="3471863" y="3457575"/>
          <p14:tracePt t="13081" x="3487738" y="3465513"/>
          <p14:tracePt t="13092" x="3495675" y="3481388"/>
          <p14:tracePt t="13103" x="3503613" y="3497263"/>
          <p14:tracePt t="13115" x="3521075" y="3521075"/>
          <p14:tracePt t="13125" x="3544888" y="3544888"/>
          <p14:tracePt t="13137" x="3560763" y="3586163"/>
          <p14:tracePt t="13148" x="3584575" y="3625850"/>
          <p14:tracePt t="13160" x="3616325" y="3673475"/>
          <p14:tracePt t="13171" x="3656013" y="3721100"/>
          <p14:tracePt t="13182" x="3689350" y="3770313"/>
          <p14:tracePt t="13193" x="3721100" y="3810000"/>
          <p14:tracePt t="13205" x="3736975" y="3857625"/>
          <p14:tracePt t="13216" x="3744913" y="3898900"/>
          <p14:tracePt t="13225" x="3752850" y="3930650"/>
          <p14:tracePt t="13238" x="3752850" y="3946525"/>
          <p14:tracePt t="13250" x="3744913" y="3970338"/>
          <p14:tracePt t="13261" x="3729038" y="3986213"/>
          <p14:tracePt t="13272" x="3713163" y="4017963"/>
          <p14:tracePt t="13283" x="3681413" y="4033838"/>
          <p14:tracePt t="13296" x="3663950" y="4059238"/>
          <p14:tracePt t="13306" x="3624263" y="4083050"/>
          <p14:tracePt t="13317" x="3584575" y="4114800"/>
          <p14:tracePt t="13327" x="3560763" y="4122738"/>
          <p14:tracePt t="13340" x="3503613" y="4154488"/>
          <p14:tracePt t="13351" x="3463925" y="4170363"/>
          <p14:tracePt t="13363" x="3424238" y="4195763"/>
          <p14:tracePt t="13373" x="3400425" y="4211638"/>
          <p14:tracePt t="13385" x="3351213" y="4235450"/>
          <p14:tracePt t="13396" x="3311525" y="4259263"/>
          <p14:tracePt t="13407" x="3255963" y="4283075"/>
          <p14:tracePt t="13419" x="3208338" y="4298950"/>
          <p14:tracePt t="13430" x="3143250" y="4298950"/>
          <p14:tracePt t="13441" x="3087688" y="4298950"/>
          <p14:tracePt t="13452" x="3055938" y="4298950"/>
          <p14:tracePt t="13463" x="3022600" y="4298950"/>
          <p14:tracePt t="13475" x="3006725" y="4298950"/>
          <p14:tracePt t="13486" x="2990850" y="4291013"/>
          <p14:tracePt t="13496" x="2982913" y="4291013"/>
          <p14:tracePt t="13507" x="2967038" y="4283075"/>
          <p14:tracePt t="13520" x="2951163" y="4267200"/>
          <p14:tracePt t="13530" x="2919413" y="4259263"/>
          <p14:tracePt t="13542" x="2886075" y="4235450"/>
          <p14:tracePt t="13553" x="2862263" y="4211638"/>
          <p14:tracePt t="13565" x="2822575" y="4178300"/>
          <p14:tracePt t="13576" x="2790825" y="4130675"/>
          <p14:tracePt t="13588" x="2774950" y="4090988"/>
          <p14:tracePt t="13598" x="2759075" y="4059238"/>
          <p14:tracePt t="13610" x="2751138" y="4002088"/>
          <p14:tracePt t="13621" x="2743200" y="3946525"/>
          <p14:tracePt t="13631" x="2743200" y="3898900"/>
          <p14:tracePt t="13646" x="2743200" y="3857625"/>
          <p14:tracePt t="13655" x="2759075" y="3817938"/>
          <p14:tracePt t="13666" x="2782888" y="3770313"/>
          <p14:tracePt t="13689" x="2822575" y="3705225"/>
          <p14:tracePt t="13700" x="2854325" y="3665538"/>
          <p14:tracePt t="13711" x="2911475" y="3617913"/>
          <p14:tracePt t="13722" x="2990850" y="3560763"/>
          <p14:tracePt t="13733" x="3063875" y="3529013"/>
          <p14:tracePt t="13746" x="3167063" y="3497263"/>
          <p14:tracePt t="13756" x="3248025" y="3465513"/>
          <p14:tracePt t="13769" x="3319463" y="3457575"/>
          <p14:tracePt t="13780" x="3359150" y="3457575"/>
          <p14:tracePt t="13790" x="3384550" y="3457575"/>
          <p14:tracePt t="13799" x="3408363" y="3457575"/>
          <p14:tracePt t="13813" x="3432175" y="3457575"/>
          <p14:tracePt t="13823" x="3455988" y="3465513"/>
          <p14:tracePt t="13835" x="3471863" y="3473450"/>
          <p14:tracePt t="13846" x="3495675" y="3481388"/>
          <p14:tracePt t="13857" x="3511550" y="3497263"/>
          <p14:tracePt t="13868" x="3529013" y="3497263"/>
          <p14:tracePt t="13880" x="3544888" y="3521075"/>
          <p14:tracePt t="13891" x="3560763" y="3536950"/>
          <p14:tracePt t="13902" x="3584575" y="3560763"/>
          <p14:tracePt t="13914" x="3600450" y="3586163"/>
          <p14:tracePt t="13925" x="3632200" y="3625850"/>
          <p14:tracePt t="13936" x="3640138" y="3649663"/>
          <p14:tracePt t="13947" x="3663950" y="3673475"/>
          <p14:tracePt t="13959" x="3671888" y="3689350"/>
          <p14:tracePt t="13969" x="3671888" y="3713163"/>
          <p14:tracePt t="13980" x="3671888" y="3721100"/>
          <p14:tracePt t="13990" x="3681413" y="3721100"/>
          <p14:tracePt t="15072" x="3681413" y="3729038"/>
          <p14:tracePt t="15083" x="3681413" y="3746500"/>
          <p14:tracePt t="15101" x="3697288" y="3762375"/>
          <p14:tracePt t="15106" x="3705225" y="3802063"/>
          <p14:tracePt t="15117" x="3729038" y="3857625"/>
          <p14:tracePt t="15130" x="3768725" y="3938588"/>
          <p14:tracePt t="15140" x="3808413" y="4033838"/>
          <p14:tracePt t="15151" x="3833813" y="4106863"/>
          <p14:tracePt t="15163" x="3873500" y="4235450"/>
          <p14:tracePt t="15172" x="3913188" y="4364038"/>
          <p14:tracePt t="15185" x="3952875" y="4483100"/>
          <p14:tracePt t="15196" x="3968750" y="4564063"/>
          <p14:tracePt t="15208" x="3994150" y="4692650"/>
          <p14:tracePt t="15218" x="4025900" y="4821238"/>
          <p14:tracePt t="15230" x="4041775" y="4940300"/>
          <p14:tracePt t="15241" x="4057650" y="5013325"/>
          <p14:tracePt t="15252" x="4073525" y="5092700"/>
          <p14:tracePt t="15263" x="4073525" y="5157788"/>
          <p14:tracePt t="15273" x="4089400" y="5237163"/>
          <p14:tracePt t="15286" x="4097338" y="5294313"/>
          <p14:tracePt t="15297" x="4121150" y="5389563"/>
          <p14:tracePt t="15308" x="4162425" y="5478463"/>
          <p14:tracePt t="15320" x="4178300" y="5583238"/>
          <p14:tracePt t="15331" x="4194175" y="5646738"/>
          <p14:tracePt t="15342" x="4194175" y="5743575"/>
          <p14:tracePt t="15353" x="4194175" y="5830888"/>
          <p14:tracePt t="15365" x="4194175" y="5903913"/>
          <p14:tracePt t="15374" x="4194175" y="5951538"/>
          <p14:tracePt t="15387" x="4194175" y="5991225"/>
          <p14:tracePt t="15398" x="4210050" y="6040438"/>
          <p14:tracePt t="15410" x="4210050" y="6064250"/>
          <p14:tracePt t="15421" x="4210050" y="6080125"/>
          <p14:tracePt t="15430" x="4210050" y="6103938"/>
          <p14:tracePt t="15442" x="4210050" y="6127750"/>
          <p14:tracePt t="15453" x="4202113" y="6159500"/>
          <p14:tracePt t="15464" x="4202113" y="6184900"/>
          <p14:tracePt t="15476" x="4202113" y="6232525"/>
          <p14:tracePt t="15487" x="4194175" y="6288088"/>
          <p14:tracePt t="15498" x="4186238" y="6361113"/>
          <p14:tracePt t="15509" x="4186238" y="6408738"/>
          <p14:tracePt t="15520" x="4178300" y="6481763"/>
          <p14:tracePt t="15531" x="4170363" y="6537325"/>
          <p14:tracePt t="15543" x="4154488" y="6584950"/>
          <p14:tracePt t="15554" x="4146550" y="6616700"/>
          <p14:tracePt t="15565" x="4137025" y="6642100"/>
          <p14:tracePt t="15577" x="4121150" y="6665913"/>
          <p14:tracePt t="15588" x="4113213" y="6673850"/>
          <p14:tracePt t="15599" x="4097338" y="6681788"/>
          <p14:tracePt t="15611" x="4073525" y="6689725"/>
          <p14:tracePt t="15633" x="4073525" y="6681788"/>
          <p14:tracePt t="15646" x="4065588" y="6681788"/>
          <p14:tracePt t="15657" x="4065588" y="6673850"/>
          <p14:tracePt t="15668" x="4057650" y="6665913"/>
          <p14:tracePt t="15680" x="4041775" y="6642100"/>
          <p14:tracePt t="15691" x="4033838" y="6616700"/>
          <p14:tracePt t="15702" x="4017963" y="6584950"/>
          <p14:tracePt t="15713" x="3984625" y="6537325"/>
          <p14:tracePt t="15725" x="3952875" y="6497638"/>
          <p14:tracePt t="15736" x="3929063" y="6472238"/>
          <p14:tracePt t="15748" x="3897313" y="6440488"/>
          <p14:tracePt t="15759" x="3889375" y="6408738"/>
          <p14:tracePt t="15770" x="3881438" y="6392863"/>
          <p14:tracePt t="15781" x="3881438" y="6369050"/>
          <p14:tracePt t="15792" x="3881438" y="6345238"/>
          <p14:tracePt t="15803" x="3873500" y="6303963"/>
          <p14:tracePt t="15815" x="3873500" y="6264275"/>
          <p14:tracePt t="15826" x="3865563" y="6224588"/>
          <p14:tracePt t="15838" x="3857625" y="6167438"/>
          <p14:tracePt t="15848" x="3857625" y="6088063"/>
          <p14:tracePt t="15860" x="3833813" y="5999163"/>
          <p14:tracePt t="15871" x="3808413" y="5943600"/>
          <p14:tracePt t="15882" x="3800475" y="5862638"/>
          <p14:tracePt t="15892" x="3800475" y="5799138"/>
          <p14:tracePt t="15905" x="3808413" y="5743575"/>
          <p14:tracePt t="15916" x="3824288" y="5710238"/>
          <p14:tracePt t="15927" x="3857625" y="5662613"/>
          <p14:tracePt t="15938" x="3913188" y="5607050"/>
          <p14:tracePt t="15950" x="3960813" y="5567363"/>
          <p14:tracePt t="15961" x="3984625" y="5549900"/>
          <p14:tracePt t="15972" x="4017963" y="5526088"/>
          <p14:tracePt t="15984" x="4041775" y="5502275"/>
          <p14:tracePt t="15996" x="4073525" y="5494338"/>
          <p14:tracePt t="16006" x="4089400" y="5486400"/>
          <p14:tracePt t="16017" x="4129088" y="5486400"/>
          <p14:tracePt t="16030" x="4186238" y="5478463"/>
          <p14:tracePt t="16038" x="4289425" y="5486400"/>
          <p14:tracePt t="16051" x="4386263" y="5494338"/>
          <p14:tracePt t="16063" x="4475163" y="5502275"/>
          <p14:tracePt t="16074" x="4538663" y="5518150"/>
          <p14:tracePt t="16085" x="4594225" y="5534025"/>
          <p14:tracePt t="16096" x="4635500" y="5549900"/>
          <p14:tracePt t="16107" x="4699000" y="5557838"/>
          <p14:tracePt t="16117" x="4772025" y="5575300"/>
          <p14:tracePt t="16130" x="4827588" y="5591175"/>
          <p14:tracePt t="16140" x="4843463" y="5599113"/>
          <p14:tracePt t="16152" x="4867275" y="5607050"/>
          <p14:tracePt t="16163" x="4875213" y="5622925"/>
          <p14:tracePt t="16175" x="4891088" y="5630863"/>
          <p14:tracePt t="16186" x="4899025" y="5638800"/>
          <p14:tracePt t="16197" x="4914900" y="5654675"/>
          <p14:tracePt t="16209" x="4932363" y="5678488"/>
          <p14:tracePt t="16220" x="4948238" y="5694363"/>
          <p14:tracePt t="16231" x="4972050" y="5719763"/>
          <p14:tracePt t="16243" x="4987925" y="5743575"/>
          <p14:tracePt t="16254" x="5003800" y="5767388"/>
          <p14:tracePt t="16265" x="5011738" y="5791200"/>
          <p14:tracePt t="16276" x="5011738" y="5815013"/>
          <p14:tracePt t="16287" x="5019675" y="5854700"/>
          <p14:tracePt t="16297" x="5027613" y="5903913"/>
          <p14:tracePt t="16310" x="5027613" y="5967413"/>
          <p14:tracePt t="16321" x="5027613" y="6032500"/>
          <p14:tracePt t="16332" x="5027613" y="6119813"/>
          <p14:tracePt t="16344" x="5011738" y="6216650"/>
          <p14:tracePt t="16355" x="4995863" y="6319838"/>
          <p14:tracePt t="16366" x="4979988" y="6384925"/>
          <p14:tracePt t="16378" x="4964113" y="6464300"/>
          <p14:tracePt t="16389" x="4948238" y="6521450"/>
          <p14:tracePt t="16399" x="4922838" y="6561138"/>
          <p14:tracePt t="16411" x="4899025" y="6584950"/>
          <p14:tracePt t="16423" x="4867275" y="6616700"/>
          <p14:tracePt t="16433" x="4827588" y="6642100"/>
          <p14:tracePt t="16446" x="4787900" y="6665913"/>
          <p14:tracePt t="16456" x="4772025" y="6665913"/>
          <p14:tracePt t="16467" x="4746625" y="6673850"/>
          <p14:tracePt t="16480" x="4714875" y="6681788"/>
          <p14:tracePt t="16490" x="4691063" y="6681788"/>
          <p14:tracePt t="16500" x="4659313" y="6681788"/>
          <p14:tracePt t="16511" x="4610100" y="6681788"/>
          <p14:tracePt t="16523" x="4562475" y="6689725"/>
          <p14:tracePt t="16535" x="4522788" y="6689725"/>
          <p14:tracePt t="16546" x="4483100" y="6689725"/>
          <p14:tracePt t="16557" x="4433888" y="6681788"/>
          <p14:tracePt t="16568" x="4394200" y="6665913"/>
          <p14:tracePt t="16580" x="4346575" y="6650038"/>
          <p14:tracePt t="16591" x="4297363" y="6624638"/>
          <p14:tracePt t="16601" x="4225925" y="6584950"/>
          <p14:tracePt t="16614" x="4162425" y="6537325"/>
          <p14:tracePt t="16625" x="4105275" y="6489700"/>
          <p14:tracePt t="16636" x="4073525" y="6456363"/>
          <p14:tracePt t="16647" x="4033838" y="6424613"/>
          <p14:tracePt t="16658" x="3984625" y="6384925"/>
          <p14:tracePt t="16670" x="3960813" y="6353175"/>
          <p14:tracePt t="16681" x="3944938" y="6329363"/>
          <p14:tracePt t="16692" x="3921125" y="6288088"/>
          <p14:tracePt t="16703" x="3897313" y="6232525"/>
          <p14:tracePt t="16715" x="3889375" y="6176963"/>
          <p14:tracePt t="16726" x="3881438" y="6135688"/>
          <p14:tracePt t="16737" x="3865563" y="6064250"/>
          <p14:tracePt t="16748" x="3865563" y="5991225"/>
          <p14:tracePt t="16760" x="3881438" y="5919788"/>
          <p14:tracePt t="16771" x="3897313" y="5872163"/>
          <p14:tracePt t="16782" x="3944938" y="5815013"/>
          <p14:tracePt t="16793" x="3960813" y="5783263"/>
          <p14:tracePt t="16805" x="3968750" y="5767388"/>
          <p14:tracePt t="16816" x="3984625" y="5751513"/>
          <p14:tracePt t="16827" x="4002088" y="5727700"/>
          <p14:tracePt t="16838" x="4033838" y="5710238"/>
          <p14:tracePt t="16850" x="4073525" y="5686425"/>
          <p14:tracePt t="16863" x="4137025" y="5670550"/>
          <p14:tracePt t="16873" x="4297363" y="5654675"/>
          <p14:tracePt t="16883" x="4506913" y="5646738"/>
          <p14:tracePt t="16896" x="4643438" y="5654675"/>
          <p14:tracePt t="16906" x="4675188" y="5654675"/>
          <p14:tracePt t="16916" x="4699000" y="5654675"/>
          <p14:tracePt t="16930" x="4746625" y="5654675"/>
          <p14:tracePt t="16940" x="4787900" y="5662613"/>
          <p14:tracePt t="16951" x="4835525" y="5662613"/>
          <p14:tracePt t="16963" x="4875213" y="5662613"/>
          <p14:tracePt t="16973" x="4914900" y="5662613"/>
          <p14:tracePt t="16985" x="4948238" y="5670550"/>
          <p14:tracePt t="16996" x="4964113" y="5670550"/>
          <p14:tracePt t="17007" x="4972050" y="5678488"/>
          <p14:tracePt t="17018" x="4987925" y="5686425"/>
          <p14:tracePt t="17041" x="5011738" y="5727700"/>
          <p14:tracePt t="17052" x="5027613" y="5735638"/>
          <p14:tracePt t="17063" x="5043488" y="5751513"/>
          <p14:tracePt t="17075" x="5059363" y="5767388"/>
          <p14:tracePt t="17086" x="5059363" y="5775325"/>
          <p14:tracePt t="17097" x="5059363" y="5791200"/>
          <p14:tracePt t="17108" x="5059363" y="5799138"/>
          <p14:tracePt t="17119" x="5059363" y="5807075"/>
          <p14:tracePt t="17131" x="5059363" y="5815013"/>
          <p14:tracePt t="17165" x="5059363" y="5822950"/>
          <p14:tracePt t="17187" x="5059363" y="5830888"/>
          <p14:tracePt t="17198" x="5067300" y="5830888"/>
          <p14:tracePt t="17210" x="5067300" y="5838825"/>
          <p14:tracePt t="17234" x="5067300" y="5846763"/>
          <p14:tracePt t="17277" x="5059363" y="5846763"/>
          <p14:tracePt t="17300" x="5059363" y="5854700"/>
          <p14:tracePt t="22250" x="5051425" y="5872163"/>
          <p14:tracePt t="22265" x="5011738" y="5903913"/>
          <p14:tracePt t="22272" x="4922838" y="5951538"/>
          <p14:tracePt t="22283" x="4835525" y="5991225"/>
          <p14:tracePt t="22301" x="4675188" y="6072188"/>
          <p14:tracePt t="22306" x="4522788" y="6135688"/>
          <p14:tracePt t="22318" x="4467225" y="6167438"/>
          <p14:tracePt t="22330" x="4418013" y="6192838"/>
          <p14:tracePt t="22338" x="4394200" y="6200775"/>
          <p14:tracePt t="22351" x="4386263" y="6208713"/>
          <p14:tracePt t="22360" x="4378325" y="6216650"/>
          <p14:tracePt t="22372" x="4370388" y="6224588"/>
          <p14:tracePt t="22383" x="4346575" y="6224588"/>
          <p14:tracePt t="22394" x="4306888" y="6232525"/>
          <p14:tracePt t="22405" x="4273550" y="6232525"/>
          <p14:tracePt t="22417" x="4225925" y="6232525"/>
          <p14:tracePt t="22429" x="4194175" y="6232525"/>
          <p14:tracePt t="22439" x="4121150" y="6232525"/>
          <p14:tracePt t="22450" x="4033838" y="6232525"/>
          <p14:tracePt t="22463" x="3952875" y="6232525"/>
          <p14:tracePt t="22473" x="3833813" y="6240463"/>
          <p14:tracePt t="22484" x="3752850" y="6240463"/>
          <p14:tracePt t="22496" x="3632200" y="6240463"/>
          <p14:tracePt t="22507" x="3503613" y="6240463"/>
          <p14:tracePt t="22518" x="3408363" y="6240463"/>
          <p14:tracePt t="22530" x="3240088" y="6240463"/>
          <p14:tracePt t="22540" x="3127375" y="6232525"/>
          <p14:tracePt t="22552" x="2982913" y="6232525"/>
          <p14:tracePt t="22563" x="2870200" y="6232525"/>
          <p14:tracePt t="22574" x="2814638" y="6232525"/>
          <p14:tracePt t="22585" x="2774950" y="6232525"/>
          <p14:tracePt t="22597" x="2759075" y="6232525"/>
          <p14:tracePt t="22608" x="2751138" y="6232525"/>
          <p14:tracePt t="22619" x="2743200" y="6232525"/>
          <p14:tracePt t="22653" x="2743200" y="6224588"/>
          <p14:tracePt t="22664" x="2725738" y="6216650"/>
          <p14:tracePt t="22675" x="2709863" y="6216650"/>
          <p14:tracePt t="22687" x="2701925" y="6208713"/>
          <p14:tracePt t="22698" x="2693988" y="6208713"/>
          <p14:tracePt t="22709" x="2693988" y="6192838"/>
          <p14:tracePt t="22722" x="2701925" y="6184900"/>
          <p14:tracePt t="22733" x="2709863" y="6167438"/>
          <p14:tracePt t="22746" x="2717800" y="6167438"/>
          <p14:tracePt t="22756" x="2717800" y="6159500"/>
          <p14:tracePt t="22767" x="2717800" y="6143625"/>
          <p14:tracePt t="22780" x="2717800" y="6135688"/>
          <p14:tracePt t="22790" x="2709863" y="6127750"/>
          <p14:tracePt t="22801" x="2709863" y="6103938"/>
          <p14:tracePt t="22813" x="2733675" y="6072188"/>
          <p14:tracePt t="22823" x="2751138" y="6040438"/>
          <p14:tracePt t="22835" x="2782888" y="6007100"/>
          <p14:tracePt t="22846" x="2814638" y="5991225"/>
          <p14:tracePt t="22857" x="2830513" y="5959475"/>
          <p14:tracePt t="22868" x="2854325" y="5951538"/>
          <p14:tracePt t="22880" x="2886075" y="5919788"/>
          <p14:tracePt t="22891" x="2927350" y="5903913"/>
          <p14:tracePt t="22902" x="2959100" y="5880100"/>
          <p14:tracePt t="22913" x="2982913" y="5872163"/>
          <p14:tracePt t="22925" x="3014663" y="5854700"/>
          <p14:tracePt t="22936" x="3079750" y="5838825"/>
          <p14:tracePt t="22947" x="3135313" y="5830888"/>
          <p14:tracePt t="22958" x="3159125" y="5822950"/>
          <p14:tracePt t="22970" x="3190875" y="5822950"/>
          <p14:tracePt t="22981" x="3232150" y="5822950"/>
          <p14:tracePt t="22992" x="3263900" y="5822950"/>
          <p14:tracePt t="23003" x="3287713" y="5822950"/>
          <p14:tracePt t="23015" x="3319463" y="5822950"/>
          <p14:tracePt t="23026" x="3368675" y="5830888"/>
          <p14:tracePt t="23038" x="3400425" y="5838825"/>
          <p14:tracePt t="23049" x="3424238" y="5846763"/>
          <p14:tracePt t="23060" x="3463925" y="5862638"/>
          <p14:tracePt t="23071" x="3503613" y="5880100"/>
          <p14:tracePt t="23082" x="3544888" y="5903913"/>
          <p14:tracePt t="23093" x="3560763" y="5911850"/>
          <p14:tracePt t="23106" x="3584575" y="5927725"/>
          <p14:tracePt t="23116" x="3608388" y="5951538"/>
          <p14:tracePt t="23127" x="3632200" y="5975350"/>
          <p14:tracePt t="23138" x="3640138" y="5991225"/>
          <p14:tracePt t="23149" x="3648075" y="6007100"/>
          <p14:tracePt t="23160" x="3663950" y="6032500"/>
          <p14:tracePt t="23172" x="3671888" y="6048375"/>
          <p14:tracePt t="23183" x="3671888" y="6072188"/>
          <p14:tracePt t="23196" x="3671888" y="6103938"/>
          <p14:tracePt t="23206" x="3671888" y="6119813"/>
          <p14:tracePt t="23217" x="3671888" y="6135688"/>
          <p14:tracePt t="23230" x="3656013" y="6151563"/>
          <p14:tracePt t="23240" x="3632200" y="6167438"/>
          <p14:tracePt t="23251" x="3600450" y="6184900"/>
          <p14:tracePt t="23260" x="3584575" y="6208713"/>
          <p14:tracePt t="23274" x="3552825" y="6224588"/>
          <p14:tracePt t="23285" x="3521075" y="6248400"/>
          <p14:tracePt t="23297" x="3479800" y="6264275"/>
          <p14:tracePt t="23308" x="3448050" y="6280150"/>
          <p14:tracePt t="23318" x="3408363" y="6296025"/>
          <p14:tracePt t="23330" x="3359150" y="6311900"/>
          <p14:tracePt t="23341" x="3287713" y="6319838"/>
          <p14:tracePt t="23352" x="3208338" y="6319838"/>
          <p14:tracePt t="23363" x="3159125" y="6319838"/>
          <p14:tracePt t="23375" x="3111500" y="6319838"/>
          <p14:tracePt t="23386" x="3087688" y="6319838"/>
          <p14:tracePt t="23397" x="3055938" y="6319838"/>
          <p14:tracePt t="23408" x="3022600" y="6319838"/>
          <p14:tracePt t="23420" x="2982913" y="6319838"/>
          <p14:tracePt t="23431" x="2943225" y="6311900"/>
          <p14:tracePt t="23442" x="2870200" y="6303963"/>
          <p14:tracePt t="23453" x="2830513" y="6296025"/>
          <p14:tracePt t="23464" x="2774950" y="6272213"/>
          <p14:tracePt t="23476" x="2743200" y="6256338"/>
          <p14:tracePt t="23487" x="2717800" y="6232525"/>
          <p14:tracePt t="23498" x="2709863" y="6216650"/>
          <p14:tracePt t="23510" x="2709863" y="6184900"/>
          <p14:tracePt t="23521" x="2709863" y="6159500"/>
          <p14:tracePt t="23530" x="2717800" y="6127750"/>
          <p14:tracePt t="23544" x="2725738" y="6111875"/>
          <p14:tracePt t="23555" x="2733675" y="6080125"/>
          <p14:tracePt t="23565" x="2733675" y="6040438"/>
          <p14:tracePt t="23578" x="2743200" y="6015038"/>
          <p14:tracePt t="23588" x="2743200" y="5983288"/>
          <p14:tracePt t="23600" x="2759075" y="5951538"/>
          <p14:tracePt t="23613" x="2806700" y="5911850"/>
          <p14:tracePt t="23622" x="2862263" y="5880100"/>
          <p14:tracePt t="23634" x="2903538" y="5862638"/>
          <p14:tracePt t="23646" x="2951163" y="5838825"/>
          <p14:tracePt t="23656" x="2974975" y="5822950"/>
          <p14:tracePt t="23666" x="2998788" y="5822950"/>
          <p14:tracePt t="23680" x="3006725" y="5815013"/>
          <p14:tracePt t="23690" x="3030538" y="5815013"/>
          <p14:tracePt t="23702" x="3063875" y="5815013"/>
          <p14:tracePt t="23713" x="3095625" y="5815013"/>
          <p14:tracePt t="23723" x="3111500" y="5815013"/>
          <p14:tracePt t="23735" x="3135313" y="5815013"/>
          <p14:tracePt t="23746" x="3151188" y="5822950"/>
          <p14:tracePt t="23757" x="3182938" y="5838825"/>
          <p14:tracePt t="23768" x="3232150" y="5838825"/>
          <p14:tracePt t="23780" x="3287713" y="5846763"/>
          <p14:tracePt t="23791" x="3343275" y="5854700"/>
          <p14:tracePt t="23802" x="3416300" y="5862638"/>
          <p14:tracePt t="23813" x="3495675" y="5880100"/>
          <p14:tracePt t="23823" x="3584575" y="5895975"/>
          <p14:tracePt t="23836" x="3632200" y="5903913"/>
          <p14:tracePt t="23847" x="3656013" y="5911850"/>
          <p14:tracePt t="23858" x="3663950" y="5919788"/>
          <p14:tracePt t="23870" x="3671888" y="5935663"/>
          <p14:tracePt t="23881" x="3671888" y="5943600"/>
          <p14:tracePt t="23892" x="3671888" y="5951538"/>
          <p14:tracePt t="23915" x="3671888" y="5959475"/>
          <p14:tracePt t="23926" x="3671888" y="5967413"/>
          <p14:tracePt t="23948" x="3671888" y="5975350"/>
          <p14:tracePt t="24050" x="3663950" y="5975350"/>
          <p14:tracePt t="24061" x="3648075" y="5975350"/>
          <p14:tracePt t="24071" x="3640138" y="5975350"/>
          <p14:tracePt t="28981" x="3640138" y="5991225"/>
          <p14:tracePt t="28989" x="3632200" y="6040438"/>
          <p14:tracePt t="28998" x="3616325" y="6080125"/>
          <p14:tracePt t="29011" x="3608388" y="6127750"/>
          <p14:tracePt t="29022" x="3608388" y="6135688"/>
          <p14:tracePt t="29033" x="3616325" y="6159500"/>
          <p14:tracePt t="29045" x="3632200" y="6176963"/>
          <p14:tracePt t="29056" x="3656013" y="6208713"/>
          <p14:tracePt t="29067" x="3681413" y="6240463"/>
          <p14:tracePt t="29080" x="3705225" y="6264275"/>
          <p14:tracePt t="29090" x="3721100" y="6303963"/>
          <p14:tracePt t="29100" x="3721100" y="6337300"/>
          <p14:tracePt t="29113" x="3721100" y="6384925"/>
          <p14:tracePt t="29123" x="3721100" y="6416675"/>
          <p14:tracePt t="29135" x="3713163" y="6440488"/>
          <p14:tracePt t="29146" x="3705225" y="6448425"/>
          <p14:tracePt t="29157" x="3705225" y="6456363"/>
          <p14:tracePt t="29180" x="3713163" y="6456363"/>
          <p14:tracePt t="29191" x="3721100" y="6456363"/>
          <p14:tracePt t="29201" x="3744913" y="6456363"/>
          <p14:tracePt t="29225" x="3744913" y="6472238"/>
          <p14:tracePt t="29236" x="3744913" y="6481763"/>
          <p14:tracePt t="29247" x="3744913" y="6497638"/>
          <p14:tracePt t="29259" x="3744913" y="6505575"/>
          <p14:tracePt t="29270" x="3744913" y="6513513"/>
          <p14:tracePt t="29281" x="3752850" y="6521450"/>
          <p14:tracePt t="29292" x="3768725" y="6529388"/>
          <p14:tracePt t="29302" x="3800475" y="6529388"/>
          <p14:tracePt t="29315" x="3857625" y="6569075"/>
          <p14:tracePt t="29326" x="3889375" y="6608763"/>
          <p14:tracePt t="29337" x="3897313" y="6650038"/>
          <p14:tracePt t="29349" x="3905250" y="6673850"/>
          <p14:tracePt t="29360" x="3913188" y="6713538"/>
          <p14:tracePt t="29371" x="3944938" y="6753225"/>
          <p14:tracePt t="29382" x="3968750" y="6777038"/>
          <p14:tracePt t="29396" x="3984625" y="6794500"/>
          <p14:tracePt t="29403" x="4002088" y="6802438"/>
          <p14:tracePt t="29416" x="4010025" y="6802438"/>
          <p14:tracePt t="29428" x="4017963" y="6802438"/>
          <p14:tracePt t="29439" x="4025900" y="6810375"/>
          <p14:tracePt t="29450" x="4033838" y="6810375"/>
        </p14:tracePtLst>
      </p14:laserTrace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011899326"/>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1681855261"/>
      </p:ext>
    </p:extLst>
  </p:cSld>
  <p:clrMapOvr>
    <a:masterClrMapping/>
  </p:clrMapOvr>
  <mc:AlternateContent xmlns:mc="http://schemas.openxmlformats.org/markup-compatibility/2006" xmlns:p14="http://schemas.microsoft.com/office/powerpoint/2010/main">
    <mc:Choice Requires="p14">
      <p:transition spd="slow" p14:dur="2000" advTm="24566"/>
    </mc:Choice>
    <mc:Fallback xmlns="">
      <p:transition spd="slow" advTm="24566"/>
    </mc:Fallback>
  </mc:AlternateContent>
  <p:extLst>
    <p:ext uri="{3A86A75C-4F4B-4683-9AE1-C65F6400EC91}">
      <p14:laserTraceLst xmlns:p14="http://schemas.microsoft.com/office/powerpoint/2010/main">
        <p14:tracePtLst>
          <p14:tracePt t="10038" x="4033838" y="6737350"/>
          <p14:tracePt t="10047" x="4041775" y="6657975"/>
          <p14:tracePt t="10059" x="4057650" y="6545263"/>
          <p14:tracePt t="10074" x="4057650" y="6464300"/>
          <p14:tracePt t="10082" x="4057650" y="6337300"/>
          <p14:tracePt t="10093" x="4057650" y="6264275"/>
          <p14:tracePt t="10104" x="4057650" y="6151563"/>
          <p14:tracePt t="10116" x="4057650" y="6056313"/>
          <p14:tracePt t="10127" x="4057650" y="6007100"/>
          <p14:tracePt t="10138" x="4057650" y="5951538"/>
          <p14:tracePt t="10149" x="4065588" y="5911850"/>
          <p14:tracePt t="10161" x="4065588" y="5862638"/>
          <p14:tracePt t="10171" x="4065588" y="5815013"/>
          <p14:tracePt t="10183" x="4065588" y="5783263"/>
          <p14:tracePt t="10194" x="4065588" y="5751513"/>
          <p14:tracePt t="10205" x="4065588" y="5735638"/>
          <p14:tracePt t="10216" x="4065588" y="5727700"/>
          <p14:tracePt t="10228" x="4065588" y="5702300"/>
          <p14:tracePt t="10239" x="4057650" y="5678488"/>
          <p14:tracePt t="10250" x="4049713" y="5654675"/>
          <p14:tracePt t="10261" x="4049713" y="5646738"/>
          <p14:tracePt t="10273" x="4057650" y="5638800"/>
          <p14:tracePt t="10285" x="4073525" y="5622925"/>
          <p14:tracePt t="10295" x="4105275" y="5607050"/>
          <p14:tracePt t="10306" x="4121150" y="5599113"/>
          <p14:tracePt t="10319" x="4154488" y="5591175"/>
          <p14:tracePt t="10329" x="4170363" y="5583238"/>
          <p14:tracePt t="10340" x="4186238" y="5567363"/>
          <p14:tracePt t="10352" x="4194175" y="5549900"/>
          <p14:tracePt t="10361" x="4210050" y="5534025"/>
          <p14:tracePt t="10372" x="4210050" y="5518150"/>
          <p14:tracePt t="10383" x="4225925" y="5502275"/>
          <p14:tracePt t="10395" x="4225925" y="5494338"/>
          <p14:tracePt t="10406" x="4233863" y="5470525"/>
          <p14:tracePt t="10419" x="4241800" y="5462588"/>
          <p14:tracePt t="10428" x="4241800" y="5454650"/>
          <p14:tracePt t="10440" x="4249738" y="5438775"/>
          <p14:tracePt t="10452" x="4257675" y="5422900"/>
          <p14:tracePt t="10462" x="4257675" y="5414963"/>
          <p14:tracePt t="10474" x="4265613" y="5397500"/>
          <p14:tracePt t="10486" x="4265613" y="5381625"/>
          <p14:tracePt t="10496" x="4265613" y="5365750"/>
          <p14:tracePt t="10509" x="4257675" y="5365750"/>
          <p14:tracePt t="10519" x="4257675" y="5349875"/>
          <p14:tracePt t="10530" x="4257675" y="5341938"/>
          <p14:tracePt t="10542" x="4249738" y="5341938"/>
          <p14:tracePt t="10552" x="4249738" y="5334000"/>
          <p14:tracePt t="10564" x="4241800" y="5334000"/>
          <p14:tracePt t="10586" x="4241800" y="5326063"/>
          <p14:tracePt t="10597" x="4225925" y="5326063"/>
          <p14:tracePt t="10611" x="4202113" y="5310188"/>
          <p14:tracePt t="10622" x="4170363" y="5294313"/>
          <p14:tracePt t="10633" x="4154488" y="5286375"/>
          <p14:tracePt t="10645" x="4137025" y="5278438"/>
          <p14:tracePt t="10700" x="4154488" y="5278438"/>
          <p14:tracePt t="10712" x="4178300" y="5278438"/>
          <p14:tracePt t="10722" x="4265613" y="5278438"/>
          <p14:tracePt t="10734" x="4378325" y="5286375"/>
          <p14:tracePt t="10745" x="4449763" y="5294313"/>
          <p14:tracePt t="10756" x="4475163" y="5294313"/>
          <p14:tracePt t="10766" x="4498975" y="5294313"/>
          <p14:tracePt t="10779" x="4506913" y="5294313"/>
          <p14:tracePt t="10790" x="4514850" y="5302250"/>
          <p14:tracePt t="10813" x="4522788" y="5302250"/>
          <p14:tracePt t="10858" x="4530725" y="5302250"/>
          <p14:tracePt t="10868" x="4538663" y="5302250"/>
          <p14:tracePt t="10881" x="4546600" y="5302250"/>
          <p14:tracePt t="10903" x="4554538" y="5302250"/>
          <p14:tracePt t="10914" x="4562475" y="5302250"/>
          <p14:tracePt t="10925" x="4570413" y="5302250"/>
          <p14:tracePt t="10970" x="4578350" y="5302250"/>
          <p14:tracePt t="11240" x="4586288" y="5302250"/>
          <p14:tracePt t="11397" x="4594225" y="5310188"/>
          <p14:tracePt t="11409" x="4602163" y="5310188"/>
          <p14:tracePt t="11420" x="4619625" y="5318125"/>
          <p14:tracePt t="11432" x="4659313" y="5326063"/>
          <p14:tracePt t="11443" x="4683125" y="5349875"/>
          <p14:tracePt t="11454" x="4706938" y="5373688"/>
          <p14:tracePt t="11466" x="4730750" y="5405438"/>
          <p14:tracePt t="11477" x="4762500" y="5454650"/>
          <p14:tracePt t="11488" x="4795838" y="5486400"/>
          <p14:tracePt t="11499" x="4843463" y="5549900"/>
          <p14:tracePt t="11511" x="4891088" y="5614988"/>
          <p14:tracePt t="11521" x="4956175" y="5694363"/>
          <p14:tracePt t="11533" x="5011738" y="5767388"/>
          <p14:tracePt t="11544" x="5100638" y="5888038"/>
          <p14:tracePt t="11555" x="5187950" y="5999163"/>
          <p14:tracePt t="11567" x="5260975" y="6119813"/>
          <p14:tracePt t="11578" x="5292725" y="6192838"/>
          <p14:tracePt t="11588" x="5340350" y="6280150"/>
          <p14:tracePt t="11602" x="5380038" y="6353175"/>
          <p14:tracePt t="11611" x="5421313" y="6416675"/>
          <p14:tracePt t="11623" x="5445125" y="6448425"/>
          <p14:tracePt t="11636" x="5461000" y="6481763"/>
          <p14:tracePt t="11646" x="5461000" y="6497638"/>
          <p14:tracePt t="11657" x="5461000" y="6505575"/>
          <p14:tracePt t="11669" x="5461000" y="6513513"/>
          <p14:tracePt t="11688" x="5461000" y="6521450"/>
          <p14:tracePt t="11735" x="5461000" y="6529388"/>
          <p14:tracePt t="11836" x="5453063" y="6529388"/>
          <p14:tracePt t="11892" x="5453063" y="6537325"/>
          <p14:tracePt t="11915" x="5453063" y="6545263"/>
          <p14:tracePt t="11928" x="5461000" y="6545263"/>
          <p14:tracePt t="12005" x="5453063" y="6537325"/>
          <p14:tracePt t="12016" x="5445125" y="6529388"/>
          <p14:tracePt t="12388" x="5437188" y="6529388"/>
          <p14:tracePt t="12399" x="5413375" y="6529388"/>
          <p14:tracePt t="12410" x="5397500" y="6529388"/>
          <p14:tracePt t="12421" x="5372100" y="6537325"/>
          <p14:tracePt t="12433" x="5348288" y="6537325"/>
          <p14:tracePt t="12444" x="5316538" y="6545263"/>
          <p14:tracePt t="12456" x="5245100" y="6561138"/>
          <p14:tracePt t="12467" x="5148263" y="6569075"/>
          <p14:tracePt t="12478" x="5067300" y="6577013"/>
          <p14:tracePt t="12489" x="4972050" y="6584950"/>
          <p14:tracePt t="12502" x="4891088" y="6592888"/>
          <p14:tracePt t="12511" x="4819650" y="6592888"/>
          <p14:tracePt t="12523" x="4746625" y="6584950"/>
          <p14:tracePt t="12536" x="4643438" y="6577013"/>
          <p14:tracePt t="12546" x="4498975" y="6561138"/>
          <p14:tracePt t="12557" x="4346575" y="6529388"/>
          <p14:tracePt t="12566" x="4249738" y="6513513"/>
          <p14:tracePt t="12579" x="4170363" y="6481763"/>
          <p14:tracePt t="12590" x="4121150" y="6456363"/>
          <p14:tracePt t="12602" x="4105275" y="6440488"/>
          <p14:tracePt t="12611" x="4089400" y="6432550"/>
          <p14:tracePt t="12624" x="4073525" y="6400800"/>
          <p14:tracePt t="12636" x="4041775" y="6369050"/>
          <p14:tracePt t="12647" x="3976688" y="6296025"/>
          <p14:tracePt t="12658" x="3913188" y="6216650"/>
          <p14:tracePt t="12669" x="3800475" y="6056313"/>
          <p14:tracePt t="12680" x="3697288" y="5888038"/>
          <p14:tracePt t="12691" x="3592513" y="5686425"/>
          <p14:tracePt t="12703" x="3529013" y="5557838"/>
          <p14:tracePt t="12712" x="3440113" y="5405438"/>
          <p14:tracePt t="12726" x="3384550" y="5294313"/>
          <p14:tracePt t="12736" x="3368675" y="5237163"/>
          <p14:tracePt t="12748" x="3359150" y="5213350"/>
          <p14:tracePt t="12759" x="3359150" y="5189538"/>
          <p14:tracePt t="12781" x="3359150" y="5173663"/>
          <p14:tracePt t="12826" x="3351213" y="5173663"/>
          <p14:tracePt t="12836" x="3343275" y="5173663"/>
          <p14:tracePt t="12847" x="3327400" y="5165725"/>
          <p14:tracePt t="12858" x="3311525" y="5165725"/>
          <p14:tracePt t="12870" x="3303588" y="5157788"/>
          <p14:tracePt t="12881" x="3295650" y="5149850"/>
          <p14:tracePt t="12892" x="3287713" y="5149850"/>
          <p14:tracePt t="12903" x="3279775" y="5149850"/>
          <p14:tracePt t="12915" x="3271838" y="5141913"/>
          <p14:tracePt t="12926" x="3263900" y="5141913"/>
          <p14:tracePt t="12937" x="3255963" y="5141913"/>
          <p14:tracePt t="12949" x="3248025" y="5141913"/>
          <p14:tracePt t="12960" x="3232150" y="5141913"/>
          <p14:tracePt t="12971" x="3216275" y="5141913"/>
          <p14:tracePt t="12983" x="3190875" y="5141913"/>
          <p14:tracePt t="12994" x="3167063" y="5141913"/>
          <p14:tracePt t="13005" x="3143250" y="5141913"/>
          <p14:tracePt t="13061" x="3143250" y="5149850"/>
          <p14:tracePt t="13072" x="3135313" y="5149850"/>
          <p14:tracePt t="13084" x="3127375" y="5173663"/>
          <p14:tracePt t="13095" x="3111500" y="5197475"/>
          <p14:tracePt t="13106" x="3095625" y="5229225"/>
          <p14:tracePt t="13119" x="3087688" y="5253038"/>
          <p14:tracePt t="13129" x="3087688" y="5278438"/>
          <p14:tracePt t="13140" x="3087688" y="5294313"/>
          <p14:tracePt t="13152" x="3095625" y="5310188"/>
          <p14:tracePt t="13162" x="3111500" y="5326063"/>
          <p14:tracePt t="13173" x="3143250" y="5357813"/>
          <p14:tracePt t="13186" x="3182938" y="5389563"/>
          <p14:tracePt t="13196" x="3190875" y="5414963"/>
          <p14:tracePt t="13207" x="3224213" y="5454650"/>
          <p14:tracePt t="13219" x="3248025" y="5502275"/>
          <p14:tracePt t="13230" x="3279775" y="5567363"/>
          <p14:tracePt t="13241" x="3303588" y="5607050"/>
          <p14:tracePt t="13252" x="3327400" y="5662613"/>
          <p14:tracePt t="13263" x="3359150" y="5702300"/>
          <p14:tracePt t="13275" x="3376613" y="5727700"/>
          <p14:tracePt t="13286" x="3384550" y="5743575"/>
          <p14:tracePt t="13297" x="3392488" y="5759450"/>
          <p14:tracePt t="13309" x="3392488" y="5767388"/>
          <p14:tracePt t="13321" x="3400425" y="5775325"/>
          <p14:tracePt t="13333" x="3400425" y="5791200"/>
          <p14:tracePt t="13343" x="3400425" y="5799138"/>
          <p14:tracePt t="13356" x="3400425" y="5815013"/>
          <p14:tracePt t="13367" x="3400425" y="5822950"/>
          <p14:tracePt t="13379" x="3392488" y="5830888"/>
          <p14:tracePt t="13389" x="3392488" y="5846763"/>
          <p14:tracePt t="13402" x="3392488" y="5862638"/>
          <p14:tracePt t="13412" x="3392488" y="5872163"/>
          <p14:tracePt t="13423" x="3392488" y="5880100"/>
          <p14:tracePt t="13436" x="3392488" y="5895975"/>
          <p14:tracePt t="13446" x="3392488" y="5911850"/>
          <p14:tracePt t="13457" x="3392488" y="5935663"/>
          <p14:tracePt t="13469" x="3392488" y="5959475"/>
          <p14:tracePt t="13479" x="3384550" y="5991225"/>
          <p14:tracePt t="13490" x="3384550" y="6015038"/>
          <p14:tracePt t="13502" x="3376613" y="6032500"/>
          <p14:tracePt t="13513" x="3376613" y="6040438"/>
          <p14:tracePt t="13535" x="3384550" y="6040438"/>
          <p14:tracePt t="13659" x="3384550" y="6024563"/>
          <p14:tracePt t="13671" x="3384550" y="6007100"/>
          <p14:tracePt t="13682" x="3392488" y="5991225"/>
          <p14:tracePt t="13693" x="3400425" y="5975350"/>
          <p14:tracePt t="13704" x="3400425" y="5951538"/>
          <p14:tracePt t="13716" x="3392488" y="5895975"/>
          <p14:tracePt t="13726" x="3351213" y="5815013"/>
          <p14:tracePt t="13736" x="3295650" y="5735638"/>
          <p14:tracePt t="13749" x="3216275" y="5630863"/>
          <p14:tracePt t="13761" x="3143250" y="5526088"/>
          <p14:tracePt t="13772" x="3103563" y="5462588"/>
          <p14:tracePt t="13783" x="3079750" y="5430838"/>
          <p14:tracePt t="13794" x="3055938" y="5397500"/>
          <p14:tracePt t="13805" x="3030538" y="5381625"/>
          <p14:tracePt t="13815" x="3014663" y="5373688"/>
          <p14:tracePt t="13826" x="2998788" y="5365750"/>
          <p14:tracePt t="13837" x="2974975" y="5365750"/>
          <p14:tracePt t="13849" x="2959100" y="5365750"/>
          <p14:tracePt t="13860" x="2935288" y="5365750"/>
          <p14:tracePt t="13871" x="2895600" y="5365750"/>
          <p14:tracePt t="13883" x="2830513" y="5357813"/>
          <p14:tracePt t="13894" x="2798763" y="5357813"/>
          <p14:tracePt t="13905" x="2782888" y="5349875"/>
          <p14:tracePt t="13916" x="2774950" y="5341938"/>
          <p14:tracePt t="13928" x="2767013" y="5326063"/>
          <p14:tracePt t="13939" x="2767013" y="5318125"/>
          <p14:tracePt t="13950" x="2767013" y="5302250"/>
          <p14:tracePt t="13961" x="2774950" y="5286375"/>
          <p14:tracePt t="13974" x="2806700" y="5262563"/>
          <p14:tracePt t="13984" x="2943225" y="5229225"/>
          <p14:tracePt t="13995" x="3103563" y="5221288"/>
          <p14:tracePt t="14007" x="3351213" y="5229225"/>
          <p14:tracePt t="14019" x="3560763" y="5237163"/>
          <p14:tracePt t="14030" x="3744913" y="5262563"/>
          <p14:tracePt t="14040" x="3857625" y="5278438"/>
          <p14:tracePt t="14052" x="3984625" y="5302250"/>
          <p14:tracePt t="14062" x="4041775" y="5310188"/>
          <p14:tracePt t="14074" x="4073525" y="5310188"/>
          <p14:tracePt t="14096" x="4081463" y="5302250"/>
          <p14:tracePt t="14107" x="4097338" y="5302250"/>
          <p14:tracePt t="14119" x="4105275" y="5294313"/>
          <p14:tracePt t="14130" x="4121150" y="5286375"/>
          <p14:tracePt t="14141" x="4129088" y="5286375"/>
          <p14:tracePt t="14152" x="4146550" y="5286375"/>
          <p14:tracePt t="14164" x="4170363" y="5286375"/>
          <p14:tracePt t="14175" x="4202113" y="5286375"/>
          <p14:tracePt t="14186" x="4257675" y="5294313"/>
          <p14:tracePt t="14198" x="4314825" y="5302250"/>
          <p14:tracePt t="14209" x="4338638" y="5302250"/>
          <p14:tracePt t="14220" x="4346575" y="5302250"/>
          <p14:tracePt t="14278" x="4346575" y="5294313"/>
          <p14:tracePt t="14289" x="4354513" y="5294313"/>
          <p14:tracePt t="14300" x="4410075" y="5286375"/>
          <p14:tracePt t="14310" x="4459288" y="5286375"/>
          <p14:tracePt t="14321" x="4498975" y="5294313"/>
          <p14:tracePt t="14332" x="4522788" y="5302250"/>
          <p14:tracePt t="14344" x="4538663" y="5302250"/>
          <p14:tracePt t="14355" x="4554538" y="5302250"/>
          <p14:tracePt t="14366" x="4570413" y="5302250"/>
          <p14:tracePt t="14378" x="4570413" y="5310188"/>
          <p14:tracePt t="14388" x="4578350" y="5310188"/>
          <p14:tracePt t="14400" x="4586288" y="5310188"/>
          <p14:tracePt t="14411" x="4594225" y="5302250"/>
          <p14:tracePt t="14422" x="4619625" y="5302250"/>
          <p14:tracePt t="14433" x="4659313" y="5302250"/>
          <p14:tracePt t="14445" x="4675188" y="5310188"/>
          <p14:tracePt t="14456" x="4683125" y="5310188"/>
          <p14:tracePt t="14479" x="4691063" y="5310188"/>
          <p14:tracePt t="14512" x="4699000" y="5310188"/>
          <p14:tracePt t="14558" x="4706938" y="5318125"/>
          <p14:tracePt t="14680" x="4706938" y="5326063"/>
          <p14:tracePt t="14725" x="4714875" y="5326063"/>
          <p14:tracePt t="19456" x="4691063" y="5302250"/>
          <p14:tracePt t="19465" x="4691063" y="5294313"/>
          <p14:tracePt t="19473" x="4699000" y="5294313"/>
          <p14:tracePt t="19498" x="4683125" y="5310188"/>
          <p14:tracePt t="19509" x="4667250" y="5326063"/>
          <p14:tracePt t="19521" x="4651375" y="5326063"/>
          <p14:tracePt t="19532" x="4602163" y="5326063"/>
          <p14:tracePt t="19543" x="4546600" y="5326063"/>
          <p14:tracePt t="19554" x="4506913" y="5326063"/>
          <p14:tracePt t="19566" x="4449763" y="5326063"/>
          <p14:tracePt t="19576" x="4394200" y="5326063"/>
          <p14:tracePt t="19588" x="4322763" y="5326063"/>
          <p14:tracePt t="19599" x="4225925" y="5326063"/>
          <p14:tracePt t="19610" x="4129088" y="5326063"/>
          <p14:tracePt t="19621" x="3976688" y="5326063"/>
          <p14:tracePt t="19633" x="3784600" y="5326063"/>
          <p14:tracePt t="19645" x="3560763" y="5326063"/>
          <p14:tracePt t="19655" x="3432175" y="5326063"/>
          <p14:tracePt t="19667" x="3319463" y="5326063"/>
          <p14:tracePt t="19676" x="3263900" y="5326063"/>
          <p14:tracePt t="19689" x="3240088" y="5326063"/>
          <p14:tracePt t="19700" x="3232150" y="5326063"/>
          <p14:tracePt t="19711" x="3208338" y="5326063"/>
          <p14:tracePt t="19723" x="3175000" y="5326063"/>
          <p14:tracePt t="19736" x="3143250" y="5326063"/>
          <p14:tracePt t="19745" x="3127375" y="5326063"/>
          <p14:tracePt t="19757" x="3119438" y="5326063"/>
          <p14:tracePt t="19790" x="3111500" y="5326063"/>
          <p14:tracePt t="19801" x="3095625" y="5334000"/>
          <p14:tracePt t="19813" x="3079750" y="5349875"/>
          <p14:tracePt t="19824" x="3055938" y="5357813"/>
          <p14:tracePt t="19836" x="3006725" y="5365750"/>
          <p14:tracePt t="19847" x="2951163" y="5365750"/>
          <p14:tracePt t="19858" x="2886075" y="5365750"/>
          <p14:tracePt t="19869" x="2822575" y="5365750"/>
          <p14:tracePt t="19881" x="2767013" y="5365750"/>
          <p14:tracePt t="19892" x="2733675" y="5357813"/>
          <p14:tracePt t="19903" x="2717800" y="5357813"/>
          <p14:tracePt t="19981" x="2709863" y="5357813"/>
          <p14:tracePt t="19993" x="2701925" y="5341938"/>
          <p14:tracePt t="20004" x="2693988" y="5326063"/>
          <p14:tracePt t="20015" x="2686050" y="5310188"/>
          <p14:tracePt t="20026" x="2678113" y="5278438"/>
          <p14:tracePt t="20038" x="2678113" y="5237163"/>
          <p14:tracePt t="20049" x="2678113" y="5205413"/>
          <p14:tracePt t="20060" x="2686050" y="5189538"/>
          <p14:tracePt t="20072" x="2693988" y="5173663"/>
          <p14:tracePt t="20082" x="2693988" y="5149850"/>
          <p14:tracePt t="20095" x="2717800" y="5118100"/>
          <p14:tracePt t="20105" x="2751138" y="5076825"/>
          <p14:tracePt t="20116" x="2854325" y="4989513"/>
          <p14:tracePt t="20128" x="3022600" y="4868863"/>
          <p14:tracePt t="20139" x="3167063" y="4756150"/>
          <p14:tracePt t="20152" x="3232150" y="4700588"/>
          <p14:tracePt t="20162" x="3263900" y="4643438"/>
          <p14:tracePt t="20173" x="3287713" y="4595813"/>
          <p14:tracePt t="20184" x="3303588" y="4564063"/>
          <p14:tracePt t="20196" x="3311525" y="4548188"/>
          <p14:tracePt t="20206" x="3327400" y="4524375"/>
          <p14:tracePt t="20219" x="3376613" y="4516438"/>
          <p14:tracePt t="20229" x="3455988" y="4500563"/>
          <p14:tracePt t="20240" x="3495675" y="4500563"/>
          <p14:tracePt t="20252" x="3544888" y="4500563"/>
          <p14:tracePt t="20263" x="3576638" y="4500563"/>
          <p14:tracePt t="20274" x="3616325" y="4516438"/>
          <p14:tracePt t="20286" x="3656013" y="4524375"/>
          <p14:tracePt t="20297" x="3689350" y="4532313"/>
          <p14:tracePt t="20308" x="3713163" y="4548188"/>
          <p14:tracePt t="20319" x="3729038" y="4556125"/>
          <p14:tracePt t="20331" x="3736975" y="4556125"/>
          <p14:tracePt t="20342" x="3768725" y="4564063"/>
          <p14:tracePt t="20352" x="3800475" y="4587875"/>
          <p14:tracePt t="20365" x="3816350" y="4611688"/>
          <p14:tracePt t="20376" x="3833813" y="4627563"/>
          <p14:tracePt t="20386" x="3849688" y="4660900"/>
          <p14:tracePt t="20398" x="3865563" y="4700588"/>
          <p14:tracePt t="20409" x="3913188" y="4764088"/>
          <p14:tracePt t="20420" x="3944938" y="4821238"/>
          <p14:tracePt t="20432" x="3984625" y="4892675"/>
          <p14:tracePt t="20443" x="3994150" y="4948238"/>
          <p14:tracePt t="20454" x="4010025" y="4997450"/>
          <p14:tracePt t="20466" x="4010025" y="5029200"/>
          <p14:tracePt t="20476" x="4010025" y="5068888"/>
          <p14:tracePt t="20488" x="4010025" y="5118100"/>
          <p14:tracePt t="20497" x="3994150" y="5165725"/>
          <p14:tracePt t="20511" x="3984625" y="5189538"/>
          <p14:tracePt t="20521" x="3944938" y="5237163"/>
          <p14:tracePt t="20533" x="3913188" y="5278438"/>
          <p14:tracePt t="20545" x="3865563" y="5318125"/>
          <p14:tracePt t="20555" x="3833813" y="5341938"/>
          <p14:tracePt t="20566" x="3768725" y="5381625"/>
          <p14:tracePt t="20578" x="3705225" y="5422900"/>
          <p14:tracePt t="20589" x="3632200" y="5454650"/>
          <p14:tracePt t="20599" x="3576638" y="5478463"/>
          <p14:tracePt t="20612" x="3471863" y="5502275"/>
          <p14:tracePt t="20623" x="3359150" y="5518150"/>
          <p14:tracePt t="20635" x="3240088" y="5526088"/>
          <p14:tracePt t="20646" x="3167063" y="5526088"/>
          <p14:tracePt t="20657" x="3079750" y="5518150"/>
          <p14:tracePt t="20669" x="3006725" y="5502275"/>
          <p14:tracePt t="20679" x="2951163" y="5494338"/>
          <p14:tracePt t="20690" x="2919413" y="5486400"/>
          <p14:tracePt t="20700" x="2878138" y="5470525"/>
          <p14:tracePt t="20713" x="2854325" y="5462588"/>
          <p14:tracePt t="20724" x="2822575" y="5446713"/>
          <p14:tracePt t="20736" x="2790825" y="5422900"/>
          <p14:tracePt t="20746" x="2743200" y="5389563"/>
          <p14:tracePt t="20758" x="2678113" y="5341938"/>
          <p14:tracePt t="20769" x="2606675" y="5278438"/>
          <p14:tracePt t="20781" x="2565400" y="5229225"/>
          <p14:tracePt t="20792" x="2525713" y="5165725"/>
          <p14:tracePt t="20802" x="2501900" y="5110163"/>
          <p14:tracePt t="20813" x="2470150" y="5060950"/>
          <p14:tracePt t="20823" x="2462213" y="5037138"/>
          <p14:tracePt t="20836" x="2446338" y="5013325"/>
          <p14:tracePt t="20846" x="2438400" y="4981575"/>
          <p14:tracePt t="20857" x="2438400" y="4965700"/>
          <p14:tracePt t="20869" x="2446338" y="4957763"/>
          <p14:tracePt t="20880" x="2462213" y="4940300"/>
          <p14:tracePt t="20891" x="2470150" y="4932363"/>
          <p14:tracePt t="20904" x="2470150" y="4924425"/>
          <p14:tracePt t="20936" x="2478088" y="4924425"/>
          <p14:tracePt t="20947" x="2486025" y="4932363"/>
          <p14:tracePt t="20959" x="2493963" y="4948238"/>
          <p14:tracePt t="20970" x="2509838" y="4965700"/>
          <p14:tracePt t="20981" x="2517775" y="4981575"/>
          <p14:tracePt t="20992" x="2533650" y="5013325"/>
          <p14:tracePt t="21004" x="2565400" y="5053013"/>
          <p14:tracePt t="21015" x="2598738" y="5110163"/>
          <p14:tracePt t="21027" x="2638425" y="5197475"/>
          <p14:tracePt t="21039" x="2686050" y="5302250"/>
          <p14:tracePt t="21052" x="2701925" y="5381625"/>
          <p14:tracePt t="21061" x="2743200" y="5478463"/>
          <p14:tracePt t="21073" x="2759075" y="5541963"/>
          <p14:tracePt t="21085" x="2767013" y="5575300"/>
          <p14:tracePt t="21095" x="2774950" y="5591175"/>
          <p14:tracePt t="21107" x="2782888" y="5591175"/>
          <p14:tracePt t="21140" x="2782888" y="5599113"/>
          <p14:tracePt t="21150" x="2782888" y="5607050"/>
          <p14:tracePt t="21161" x="2790825" y="5622925"/>
          <p14:tracePt t="21172" x="2806700" y="5638800"/>
          <p14:tracePt t="21184" x="2822575" y="5662613"/>
          <p14:tracePt t="21195" x="2862263" y="5719763"/>
          <p14:tracePt t="21206" x="2911475" y="5783263"/>
          <p14:tracePt t="21219" x="2967038" y="5862638"/>
          <p14:tracePt t="21229" x="2998788" y="5911850"/>
          <p14:tracePt t="21240" x="3030538" y="5983288"/>
          <p14:tracePt t="21252" x="3055938" y="6040438"/>
          <p14:tracePt t="21262" x="3071813" y="6096000"/>
          <p14:tracePt t="21274" x="3071813" y="6127750"/>
          <p14:tracePt t="21286" x="3071813" y="6151563"/>
          <p14:tracePt t="21296" x="3079750" y="6167438"/>
          <p14:tracePt t="21307" x="3079750" y="6184900"/>
          <p14:tracePt t="21319" x="3079750" y="6200775"/>
          <p14:tracePt t="21330" x="3087688" y="6208713"/>
          <p14:tracePt t="21341" x="3087688" y="6216650"/>
          <p14:tracePt t="21352" x="3087688" y="6224588"/>
          <p14:tracePt t="21364" x="3087688" y="6248400"/>
          <p14:tracePt t="21376" x="3095625" y="6280150"/>
          <p14:tracePt t="21388" x="3143250" y="6353175"/>
          <p14:tracePt t="21399" x="3232150" y="6456363"/>
          <p14:tracePt t="21411" x="3311525" y="6537325"/>
          <p14:tracePt t="21421" x="3384550" y="6650038"/>
          <p14:tracePt t="21433" x="3448050" y="6753225"/>
          <p14:tracePt t="21445" x="3495675" y="6858000"/>
          <p14:tracePt t="21455" x="3511550" y="6921500"/>
          <p14:tracePt t="21466" x="3544888" y="6978650"/>
          <p14:tracePt t="21478" x="3552825" y="7034213"/>
          <p14:tracePt t="21489" x="3568700" y="7081838"/>
          <p14:tracePt t="21500" x="3576638" y="7107238"/>
          <p14:tracePt t="21511" x="3584575" y="7138988"/>
          <p14:tracePt t="21521" x="3600450" y="7154863"/>
          <p14:tracePt t="21590" x="3608388" y="7154863"/>
          <p14:tracePt t="21613" x="3616325" y="7146925"/>
          <p14:tracePt t="21623" x="3624263" y="7146925"/>
          <p14:tracePt t="21635" x="3624263" y="7138988"/>
          <p14:tracePt t="21658" x="3632200" y="7138988"/>
          <p14:tracePt t="22276" x="3632200" y="7131050"/>
          <p14:tracePt t="22715" x="3632200" y="7123113"/>
          <p14:tracePt t="22747" x="3632200" y="7115175"/>
          <p14:tracePt t="22771" x="3632200" y="7107238"/>
          <p14:tracePt t="22884" x="3640138" y="7099300"/>
          <p14:tracePt t="22906" x="3640138" y="7091363"/>
          <p14:tracePt t="22918" x="3640138" y="7081838"/>
          <p14:tracePt t="22929" x="3640138" y="7073900"/>
          <p14:tracePt t="22940" x="3632200" y="7065963"/>
          <p14:tracePt t="22952" x="3632200" y="7026275"/>
          <p14:tracePt t="22963" x="3624263" y="6986588"/>
          <p14:tracePt t="22974" x="3624263" y="6962775"/>
          <p14:tracePt t="22986" x="3624263" y="6905625"/>
          <p14:tracePt t="22997" x="3624263" y="6873875"/>
          <p14:tracePt t="23008" x="3624263" y="6850063"/>
          <p14:tracePt t="23019" x="3624263" y="6842125"/>
          <p14:tracePt t="23031" x="3624263" y="6826250"/>
          <p14:tracePt t="23041" x="3632200" y="6802438"/>
          <p14:tracePt t="23052" x="3632200" y="6786563"/>
          <p14:tracePt t="23064" x="3632200" y="6761163"/>
          <p14:tracePt t="23075" x="3632200" y="6737350"/>
          <p14:tracePt t="23087" x="3632200" y="6705600"/>
          <p14:tracePt t="23098" x="3624263" y="6673850"/>
          <p14:tracePt t="23109" x="3608388" y="6665913"/>
          <p14:tracePt t="23120" x="3600450" y="6642100"/>
          <p14:tracePt t="23132" x="3600450" y="6624638"/>
          <p14:tracePt t="23143" x="3600450" y="6616700"/>
          <p14:tracePt t="23154" x="3600450" y="6608763"/>
          <p14:tracePt t="23166" x="3600450" y="6600825"/>
          <p14:tracePt t="23175" x="3600450" y="6592888"/>
          <p14:tracePt t="23186" x="3600450" y="6584950"/>
          <p14:tracePt t="23197" x="3592513" y="6584950"/>
          <p14:tracePt t="23210" x="3592513" y="6577013"/>
          <p14:tracePt t="23221" x="3584575" y="6569075"/>
          <p14:tracePt t="23232" x="3576638" y="6561138"/>
          <p14:tracePt t="23244" x="3576638" y="6545263"/>
          <p14:tracePt t="23256" x="3560763" y="6521450"/>
          <p14:tracePt t="23267" x="3552825" y="6497638"/>
          <p14:tracePt t="23276" x="3544888" y="6481763"/>
          <p14:tracePt t="23287" x="3544888" y="6472238"/>
          <p14:tracePt t="23298" x="3544888" y="6456363"/>
          <p14:tracePt t="23310" x="3544888" y="6448425"/>
          <p14:tracePt t="23321" x="3552825" y="6432550"/>
          <p14:tracePt t="23332" x="3568700" y="6400800"/>
          <p14:tracePt t="23343" x="3608388" y="6329363"/>
          <p14:tracePt t="23355" x="3671888" y="6216650"/>
          <p14:tracePt t="23366" x="3729038" y="6088063"/>
          <p14:tracePt t="23378" x="3768725" y="5975350"/>
          <p14:tracePt t="23389" x="3792538" y="5822950"/>
          <p14:tracePt t="23400" x="3800475" y="5678488"/>
          <p14:tracePt t="23412" x="3768725" y="5541963"/>
          <p14:tracePt t="23422" x="3760788" y="5446713"/>
          <p14:tracePt t="23445" x="3721100" y="5302250"/>
          <p14:tracePt t="23449" x="3689350" y="5181600"/>
          <p14:tracePt t="23456" x="3671888" y="5118100"/>
          <p14:tracePt t="23469" x="3656013" y="5037138"/>
          <p14:tracePt t="23479" x="3640138" y="4973638"/>
          <p14:tracePt t="23491" x="3632200" y="4924425"/>
          <p14:tracePt t="23503" x="3632200" y="4868863"/>
          <p14:tracePt t="23515" x="3632200" y="4837113"/>
          <p14:tracePt t="23525" x="3632200" y="4795838"/>
          <p14:tracePt t="23536" x="3624263" y="4764088"/>
          <p14:tracePt t="23548" x="3608388" y="4724400"/>
          <p14:tracePt t="23559" x="3592513" y="4700588"/>
          <p14:tracePt t="23569" x="3576638" y="4660900"/>
          <p14:tracePt t="23582" x="3544888" y="4611688"/>
          <p14:tracePt t="23593" x="3529013" y="4564063"/>
          <p14:tracePt t="23604" x="3495675" y="4508500"/>
          <p14:tracePt t="23616" x="3463925" y="4427538"/>
          <p14:tracePt t="23627" x="3448050" y="4338638"/>
          <p14:tracePt t="23638" x="3448050" y="4243388"/>
          <p14:tracePt t="23649" x="3448050" y="4154488"/>
          <p14:tracePt t="23661" x="3455988" y="4025900"/>
          <p14:tracePt t="23670" x="3487738" y="3906838"/>
          <p14:tracePt t="23683" x="3503613" y="3802063"/>
          <p14:tracePt t="23695" x="3511550" y="3738563"/>
          <p14:tracePt t="23705" x="3511550" y="3681413"/>
          <p14:tracePt t="23717" x="3503613" y="3649663"/>
          <p14:tracePt t="23728" x="3495675" y="3633788"/>
          <p14:tracePt t="23740" x="3487738" y="3625850"/>
          <p14:tracePt t="23751" x="3479800" y="3625850"/>
          <p14:tracePt t="23863" x="3479800" y="3633788"/>
          <p14:tracePt t="23874" x="3487738" y="3649663"/>
          <p14:tracePt t="23886" x="3495675" y="3689350"/>
          <p14:tracePt t="23897" x="3503613" y="3738563"/>
          <p14:tracePt t="23908" x="3521075" y="3802063"/>
          <p14:tracePt t="23919" x="3536950" y="3898900"/>
          <p14:tracePt t="23931" x="3544888" y="4002088"/>
          <p14:tracePt t="23941" x="3544888" y="4130675"/>
          <p14:tracePt t="23953" x="3544888" y="4235450"/>
          <p14:tracePt t="23964" x="3536950" y="4387850"/>
          <p14:tracePt t="23975" x="3503613" y="4587875"/>
          <p14:tracePt t="23986" x="3463925" y="4837113"/>
          <p14:tracePt t="23998" x="3432175" y="5029200"/>
          <p14:tracePt t="24009" x="3408363" y="5270500"/>
          <p14:tracePt t="24020" x="3392488" y="5486400"/>
          <p14:tracePt t="24032" x="3392488" y="5638800"/>
          <p14:tracePt t="24042" x="3400425" y="5727700"/>
          <p14:tracePt t="24054" x="3400425" y="5815013"/>
          <p14:tracePt t="24065" x="3392488" y="5888038"/>
          <p14:tracePt t="24076" x="3368675" y="5935663"/>
          <p14:tracePt t="24088" x="3359150" y="5975350"/>
          <p14:tracePt t="24099" x="3343275" y="6015038"/>
          <p14:tracePt t="24111" x="3335338" y="6048375"/>
          <p14:tracePt t="24122" x="3343275" y="6080125"/>
          <p14:tracePt t="24133" x="3351213" y="6088063"/>
          <p14:tracePt t="24144" x="3368675" y="6111875"/>
          <p14:tracePt t="24155" x="3392488" y="6127750"/>
          <p14:tracePt t="24166" x="3408363" y="6143625"/>
          <p14:tracePt t="24178" x="3408363" y="6159500"/>
          <p14:tracePt t="24201" x="3440113" y="6200775"/>
          <p14:tracePt t="24212" x="3455988" y="6248400"/>
          <p14:tracePt t="24223" x="3471863" y="6303963"/>
          <p14:tracePt t="24235" x="3495675" y="6408738"/>
          <p14:tracePt t="24246" x="3529013" y="6521450"/>
          <p14:tracePt t="24256" x="3560763" y="6624638"/>
          <p14:tracePt t="24269" x="3584575" y="6689725"/>
          <p14:tracePt t="24279" x="3600450" y="6761163"/>
          <p14:tracePt t="24290" x="3624263" y="6818313"/>
          <p14:tracePt t="24300" x="3632200" y="6873875"/>
          <p14:tracePt t="24312" x="3632200" y="6913563"/>
          <p14:tracePt t="24324" x="3640138" y="6986588"/>
          <p14:tracePt t="24336" x="3648075" y="7107238"/>
          <p14:tracePt t="24347" x="3663950" y="7259638"/>
          <p14:tracePt t="24358" x="3671888" y="7396163"/>
          <p14:tracePt t="24369" x="3721100" y="7596188"/>
        </p14:tracePtLst>
      </p14:laserTrace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2935403505"/>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2118436129"/>
      </p:ext>
    </p:extLst>
  </p:cSld>
  <p:clrMapOvr>
    <a:masterClrMapping/>
  </p:clrMapOvr>
  <mc:AlternateContent xmlns:mc="http://schemas.openxmlformats.org/markup-compatibility/2006" xmlns:p14="http://schemas.microsoft.com/office/powerpoint/2010/main">
    <mc:Choice Requires="p14">
      <p:transition spd="slow" p14:dur="2000" advTm="32233"/>
    </mc:Choice>
    <mc:Fallback xmlns="">
      <p:transition spd="slow" advTm="32233"/>
    </mc:Fallback>
  </mc:AlternateContent>
  <p:extLst>
    <p:ext uri="{3A86A75C-4F4B-4683-9AE1-C65F6400EC91}">
      <p14:laserTraceLst xmlns:p14="http://schemas.microsoft.com/office/powerpoint/2010/main">
        <p14:tracePtLst>
          <p14:tracePt t="463" x="4241800" y="7596188"/>
          <p14:tracePt t="472" x="4330700" y="7548563"/>
          <p14:tracePt t="483" x="4386263" y="7507288"/>
          <p14:tracePt t="495" x="4433888" y="7483475"/>
          <p14:tracePt t="505" x="4459288" y="7467600"/>
          <p14:tracePt t="517" x="4467225" y="7451725"/>
          <p14:tracePt t="528" x="4475163" y="7443788"/>
          <p14:tracePt t="539" x="4475163" y="7435850"/>
          <p14:tracePt t="550" x="4467225" y="7435850"/>
          <p14:tracePt t="562" x="4467225" y="7427913"/>
          <p14:tracePt t="586" x="4467225" y="7419975"/>
          <p14:tracePt t="596" x="4459288" y="7419975"/>
          <p14:tracePt t="629" x="4449763" y="7419975"/>
          <p14:tracePt t="641" x="4441825" y="7412038"/>
          <p14:tracePt t="896" x="4441825" y="7404100"/>
          <p14:tracePt t="909" x="4433888" y="7396163"/>
          <p14:tracePt t="920" x="4433888" y="7370763"/>
          <p14:tracePt t="942" x="4433888" y="7354888"/>
          <p14:tracePt t="954" x="4449763" y="7331075"/>
          <p14:tracePt t="965" x="4475163" y="7283450"/>
          <p14:tracePt t="976" x="4506913" y="7251700"/>
          <p14:tracePt t="988" x="4570413" y="7194550"/>
          <p14:tracePt t="999" x="4619625" y="7131050"/>
          <p14:tracePt t="1010" x="4683125" y="7065963"/>
          <p14:tracePt t="1021" x="4730750" y="7018338"/>
          <p14:tracePt t="1033" x="4803775" y="6970713"/>
          <p14:tracePt t="1045" x="4875213" y="6921500"/>
          <p14:tracePt t="1057" x="4948238" y="6889750"/>
          <p14:tracePt t="1069" x="4972050" y="6881813"/>
          <p14:tracePt t="1147" x="4979988" y="6889750"/>
          <p14:tracePt t="1158" x="4979988" y="6897688"/>
          <p14:tracePt t="1170" x="4987925" y="6897688"/>
          <p14:tracePt t="1181" x="4995863" y="6905625"/>
          <p14:tracePt t="1192" x="5003800" y="6913563"/>
          <p14:tracePt t="1214" x="5003800" y="6921500"/>
          <p14:tracePt t="1225" x="4995863" y="6929438"/>
          <p14:tracePt t="1282" x="4995863" y="6938963"/>
          <p14:tracePt t="1462" x="4995863" y="6946900"/>
          <p14:tracePt t="26796" x="4922838" y="6850063"/>
          <p14:tracePt t="26801" x="4922838" y="6794500"/>
          <p14:tracePt t="26808" x="4922838" y="6705600"/>
          <p14:tracePt t="26824" x="4899025" y="6642100"/>
          <p14:tracePt t="26831" x="4851400" y="6553200"/>
          <p14:tracePt t="26842" x="4772025" y="6440488"/>
          <p14:tracePt t="26853" x="4722813" y="6376988"/>
          <p14:tracePt t="26865" x="4675188" y="6288088"/>
          <p14:tracePt t="26875" x="4659313" y="6232525"/>
          <p14:tracePt t="26887" x="4643438" y="6119813"/>
          <p14:tracePt t="26898" x="4643438" y="5983288"/>
          <p14:tracePt t="26910" x="4643438" y="5903913"/>
          <p14:tracePt t="26921" x="4643438" y="5799138"/>
          <p14:tracePt t="26932" x="4635500" y="5735638"/>
          <p14:tracePt t="26944" x="4635500" y="5670550"/>
          <p14:tracePt t="26954" x="4627563" y="5622925"/>
          <p14:tracePt t="26965" x="4627563" y="5607050"/>
          <p14:tracePt t="26977" x="4627563" y="5599113"/>
          <p14:tracePt t="26999" x="4619625" y="5607050"/>
          <p14:tracePt t="27010" x="4610100" y="5622925"/>
          <p14:tracePt t="27022" x="4602163" y="5622925"/>
          <p14:tracePt t="27033" x="4586288" y="5622925"/>
          <p14:tracePt t="27044" x="4586288" y="5607050"/>
          <p14:tracePt t="27056" x="4586288" y="5567363"/>
          <p14:tracePt t="27066" x="4586288" y="5526088"/>
          <p14:tracePt t="27078" x="4578350" y="5462588"/>
          <p14:tracePt t="27090" x="4578350" y="5389563"/>
          <p14:tracePt t="27102" x="4554538" y="5302250"/>
          <p14:tracePt t="27112" x="4522788" y="5237163"/>
          <p14:tracePt t="27123" x="4475163" y="5118100"/>
          <p14:tracePt t="27136" x="4441825" y="5013325"/>
          <p14:tracePt t="27144" x="4402138" y="4908550"/>
          <p14:tracePt t="27156" x="4354513" y="4787900"/>
          <p14:tracePt t="27169" x="4330700" y="4716463"/>
          <p14:tracePt t="27180" x="4306888" y="4611688"/>
          <p14:tracePt t="27190" x="4297363" y="4516438"/>
          <p14:tracePt t="27203" x="4297363" y="4427538"/>
          <p14:tracePt t="27213" x="4297363" y="4371975"/>
          <p14:tracePt t="27225" x="4297363" y="4298950"/>
          <p14:tracePt t="27236" x="4297363" y="4251325"/>
          <p14:tracePt t="27245" x="4289425" y="4195763"/>
          <p14:tracePt t="27258" x="4289425" y="4162425"/>
          <p14:tracePt t="27270" x="4289425" y="4130675"/>
          <p14:tracePt t="27281" x="4289425" y="4106863"/>
          <p14:tracePt t="27292" x="4281488" y="4090988"/>
          <p14:tracePt t="27303" x="4273550" y="4083050"/>
          <p14:tracePt t="27315" x="4273550" y="4075113"/>
          <p14:tracePt t="27325" x="4265613" y="4075113"/>
          <p14:tracePt t="27336" x="4265613" y="4067175"/>
          <p14:tracePt t="27347" x="4265613" y="4059238"/>
          <p14:tracePt t="27371" x="4265613" y="4051300"/>
          <p14:tracePt t="27415" x="4257675" y="4059238"/>
          <p14:tracePt t="27427" x="4257675" y="4067175"/>
          <p14:tracePt t="27449" x="4249738" y="4075113"/>
          <p14:tracePt t="27460" x="4241800" y="4075113"/>
          <p14:tracePt t="27472" x="4233863" y="4075113"/>
          <p14:tracePt t="27483" x="4225925" y="4083050"/>
          <p14:tracePt t="27494" x="4217988" y="4083050"/>
          <p14:tracePt t="27505" x="4210050" y="4083050"/>
          <p14:tracePt t="27517" x="4194175" y="4090988"/>
          <p14:tracePt t="27528" x="4186238" y="4098925"/>
          <p14:tracePt t="27540" x="4178300" y="4098925"/>
          <p14:tracePt t="27550" x="4170363" y="4106863"/>
          <p14:tracePt t="27562" x="4170363" y="4114800"/>
          <p14:tracePt t="27573" x="4170363" y="4122738"/>
          <p14:tracePt t="27663" x="4186238" y="4122738"/>
          <p14:tracePt t="27674" x="4210050" y="4122738"/>
          <p14:tracePt t="27686" x="4225925" y="4122738"/>
          <p14:tracePt t="27697" x="4249738" y="4122738"/>
          <p14:tracePt t="27706" x="4257675" y="4122738"/>
          <p14:tracePt t="27720" x="4265613" y="4122738"/>
          <p14:tracePt t="27731" x="4273550" y="4122738"/>
          <p14:tracePt t="27753" x="4281488" y="4122738"/>
          <p14:tracePt t="27775" x="4289425" y="4114800"/>
          <p14:tracePt t="27787" x="4297363" y="4106863"/>
          <p14:tracePt t="27798" x="4314825" y="4106863"/>
          <p14:tracePt t="27810" x="4330700" y="4098925"/>
          <p14:tracePt t="27820" x="4346575" y="4098925"/>
          <p14:tracePt t="27832" x="4370388" y="4098925"/>
          <p14:tracePt t="27843" x="4386263" y="4090988"/>
          <p14:tracePt t="27855" x="4402138" y="4090988"/>
          <p14:tracePt t="27864" x="4449763" y="4090988"/>
          <p14:tracePt t="27875" x="4514850" y="4090988"/>
          <p14:tracePt t="27886" x="4546600" y="4090988"/>
          <p14:tracePt t="27898" x="4554538" y="4098925"/>
          <p14:tracePt t="27909" x="4562475" y="4098925"/>
          <p14:tracePt t="27931" x="4570413" y="4098925"/>
          <p14:tracePt t="27987" x="4578350" y="4090988"/>
          <p14:tracePt t="28044" x="4586288" y="4090988"/>
          <p14:tracePt t="28066" x="4586288" y="4098925"/>
          <p14:tracePt t="28090" x="4594225" y="4098925"/>
          <p14:tracePt t="28180" x="4610100" y="4098925"/>
          <p14:tracePt t="28214" x="4619625" y="4098925"/>
          <p14:tracePt t="28225" x="4619625" y="4106863"/>
          <p14:tracePt t="28248" x="4619625" y="4114800"/>
          <p14:tracePt t="28259" x="4610100" y="4114800"/>
          <p14:tracePt t="28281" x="4610100" y="4122738"/>
          <p14:tracePt t="28293" x="4594225" y="4122738"/>
          <p14:tracePt t="28304" x="4570413" y="4122738"/>
          <p14:tracePt t="28315" x="4522788" y="4138613"/>
          <p14:tracePt t="28327" x="4433888" y="4154488"/>
          <p14:tracePt t="28338" x="4322763" y="4162425"/>
          <p14:tracePt t="28350" x="4217988" y="4178300"/>
          <p14:tracePt t="28361" x="4073525" y="4195763"/>
          <p14:tracePt t="28371" x="3944938" y="4211638"/>
          <p14:tracePt t="28383" x="3808413" y="4227513"/>
          <p14:tracePt t="28395" x="3689350" y="4235450"/>
          <p14:tracePt t="28405" x="3495675" y="4243388"/>
          <p14:tracePt t="28416" x="3319463" y="4243388"/>
          <p14:tracePt t="28428" x="3182938" y="4243388"/>
          <p14:tracePt t="28440" x="3111500" y="4235450"/>
          <p14:tracePt t="28453" x="3055938" y="4219575"/>
          <p14:tracePt t="28463" x="3006725" y="4211638"/>
          <p14:tracePt t="28472" x="2990850" y="4211638"/>
          <p14:tracePt t="28486" x="2982913" y="4211638"/>
          <p14:tracePt t="28496" x="2974975" y="4211638"/>
          <p14:tracePt t="28507" x="2967038" y="4211638"/>
          <p14:tracePt t="28530" x="2959100" y="4211638"/>
          <p14:tracePt t="28541" x="2951163" y="4211638"/>
          <p14:tracePt t="28553" x="2943225" y="4211638"/>
          <p14:tracePt t="28586" x="2943225" y="4203700"/>
          <p14:tracePt t="28597" x="2935288" y="4203700"/>
          <p14:tracePt t="28619" x="2927350" y="4195763"/>
          <p14:tracePt t="28631" x="2919413" y="4195763"/>
          <p14:tracePt t="28642" x="2903538" y="4186238"/>
          <p14:tracePt t="28653" x="2895600" y="4186238"/>
          <p14:tracePt t="28698" x="2919413" y="4178300"/>
          <p14:tracePt t="28708" x="2990850" y="4178300"/>
          <p14:tracePt t="28720" x="3167063" y="4195763"/>
          <p14:tracePt t="28732" x="3271838" y="4211638"/>
          <p14:tracePt t="28743" x="3311525" y="4211638"/>
          <p14:tracePt t="28755" x="3319463" y="4211638"/>
          <p14:tracePt t="28765" x="3327400" y="4211638"/>
          <p14:tracePt t="28777" x="3343275" y="4211638"/>
          <p14:tracePt t="28798" x="3351213" y="4211638"/>
          <p14:tracePt t="28878" x="3343275" y="4211638"/>
          <p14:tracePt t="28891" x="3335338" y="4211638"/>
          <p14:tracePt t="28912" x="3327400" y="4211638"/>
          <p14:tracePt t="29419" x="3335338" y="4211638"/>
          <p14:tracePt t="29430" x="3343275" y="4211638"/>
          <p14:tracePt t="29441" x="3351213" y="4211638"/>
          <p14:tracePt t="29452" x="3368675" y="4211638"/>
          <p14:tracePt t="29463" x="3416300" y="4211638"/>
          <p14:tracePt t="29474" x="3463925" y="4211638"/>
          <p14:tracePt t="29486" x="3552825" y="4219575"/>
          <p14:tracePt t="29496" x="3632200" y="4235450"/>
          <p14:tracePt t="29508" x="3736975" y="4259263"/>
          <p14:tracePt t="29520" x="3808413" y="4275138"/>
          <p14:tracePt t="29530" x="3889375" y="4298950"/>
          <p14:tracePt t="29542" x="3976688" y="4330700"/>
          <p14:tracePt t="29553" x="4097338" y="4379913"/>
          <p14:tracePt t="29565" x="4186238" y="4435475"/>
          <p14:tracePt t="29575" x="4297363" y="4500563"/>
          <p14:tracePt t="29587" x="4386263" y="4572000"/>
          <p14:tracePt t="29598" x="4467225" y="4652963"/>
          <p14:tracePt t="29610" x="4506913" y="4700588"/>
          <p14:tracePt t="29621" x="4570413" y="4764088"/>
          <p14:tracePt t="29632" x="4619625" y="4837113"/>
          <p14:tracePt t="29643" x="4675188" y="4900613"/>
          <p14:tracePt t="29655" x="4730750" y="4973638"/>
          <p14:tracePt t="29665" x="4819650" y="5076825"/>
          <p14:tracePt t="29677" x="4883150" y="5173663"/>
          <p14:tracePt t="29688" x="4914900" y="5237163"/>
          <p14:tracePt t="29700" x="4922838" y="5262563"/>
          <p14:tracePt t="29710" x="4922838" y="5294313"/>
          <p14:tracePt t="29722" x="4922838" y="5326063"/>
          <p14:tracePt t="29733" x="4922838" y="5334000"/>
          <p14:tracePt t="29745" x="4914900" y="5341938"/>
          <p14:tracePt t="29756" x="4906963" y="5349875"/>
          <p14:tracePt t="29766" x="4891088" y="5357813"/>
          <p14:tracePt t="29776" x="4843463" y="5357813"/>
          <p14:tracePt t="29790" x="4811713" y="5365750"/>
          <p14:tracePt t="29800" x="4772025" y="5365750"/>
          <p14:tracePt t="29812" x="4738688" y="5365750"/>
          <p14:tracePt t="29823" x="4699000" y="5365750"/>
          <p14:tracePt t="29836" x="4683125" y="5365750"/>
          <p14:tracePt t="29846" x="4659313" y="5365750"/>
          <p14:tracePt t="29857" x="4635500" y="5365750"/>
          <p14:tracePt t="29869" x="4619625" y="5365750"/>
          <p14:tracePt t="29881" x="4610100" y="5365750"/>
          <p14:tracePt t="29891" x="4578350" y="5365750"/>
          <p14:tracePt t="29903" x="4538663" y="5357813"/>
          <p14:tracePt t="29914" x="4498975" y="5349875"/>
          <p14:tracePt t="29924" x="4475163" y="5349875"/>
          <p14:tracePt t="29936" x="4459288" y="5341938"/>
          <p14:tracePt t="29947" x="4433888" y="5341938"/>
          <p14:tracePt t="29958" x="4410075" y="5341938"/>
          <p14:tracePt t="29970" x="4394200" y="5341938"/>
          <p14:tracePt t="29981" x="4386263" y="5334000"/>
          <p14:tracePt t="29992" x="4378325" y="5334000"/>
          <p14:tracePt t="30003" x="4370388" y="5334000"/>
          <p14:tracePt t="30014" x="4362450" y="5334000"/>
          <p14:tracePt t="30026" x="4346575" y="5326063"/>
          <p14:tracePt t="30037" x="4322763" y="5326063"/>
          <p14:tracePt t="30050" x="4289425" y="5326063"/>
          <p14:tracePt t="30060" x="4265613" y="5318125"/>
          <p14:tracePt t="30071" x="4249738" y="5318125"/>
          <p14:tracePt t="30082" x="4225925" y="5310188"/>
          <p14:tracePt t="30093" x="4217988" y="5302250"/>
          <p14:tracePt t="30105" x="4210050" y="5302250"/>
          <p14:tracePt t="30138" x="4194175" y="5302250"/>
          <p14:tracePt t="30149" x="4178300" y="5294313"/>
          <p14:tracePt t="30161" x="4162425" y="5294313"/>
          <p14:tracePt t="30172" x="4154488" y="5286375"/>
          <p14:tracePt t="30183" x="4146550" y="5286375"/>
          <p14:tracePt t="30195" x="4137025" y="5278438"/>
          <p14:tracePt t="30206" x="4129088" y="5278438"/>
          <p14:tracePt t="30215" x="4121150" y="5278438"/>
          <p14:tracePt t="30363" x="4129088" y="5278438"/>
          <p14:tracePt t="30375" x="4129088" y="5270500"/>
          <p14:tracePt t="30430" x="4137025" y="5270500"/>
          <p14:tracePt t="30453" x="4146550" y="5270500"/>
          <p14:tracePt t="30475" x="4170363" y="5270500"/>
          <p14:tracePt t="30487" x="4210050" y="5270500"/>
          <p14:tracePt t="30498" x="4314825" y="5262563"/>
          <p14:tracePt t="30510" x="4459288" y="5262563"/>
          <p14:tracePt t="30520" x="4651375" y="5262563"/>
          <p14:tracePt t="30532" x="4738688" y="5270500"/>
          <p14:tracePt t="30543" x="4779963" y="5270500"/>
          <p14:tracePt t="30554" x="4787900" y="5270500"/>
          <p14:tracePt t="30566" x="4803775" y="5270500"/>
          <p14:tracePt t="30577" x="4819650" y="5270500"/>
          <p14:tracePt t="30610" x="4827588" y="5270500"/>
          <p14:tracePt t="30633" x="4835525" y="5270500"/>
          <p14:tracePt t="30723" x="4843463" y="5262563"/>
          <p14:tracePt t="30835" x="4843463" y="5270500"/>
          <p14:tracePt t="30880" x="4835525" y="5278438"/>
          <p14:tracePt t="30892" x="4827588" y="5286375"/>
          <p14:tracePt t="30904" x="4803775" y="5310188"/>
          <p14:tracePt t="30914" x="4787900" y="5326063"/>
          <p14:tracePt t="30926" x="4746625" y="5349875"/>
          <p14:tracePt t="30937" x="4691063" y="5373688"/>
          <p14:tracePt t="30949" x="4602163" y="5397500"/>
          <p14:tracePt t="30959" x="4514850" y="5414963"/>
          <p14:tracePt t="30971" x="4346575" y="5422900"/>
          <p14:tracePt t="30982" x="4170363" y="5422900"/>
          <p14:tracePt t="30993" x="4002088" y="5414963"/>
          <p14:tracePt t="31004" x="3897313" y="5414963"/>
          <p14:tracePt t="31016" x="3736975" y="5389563"/>
          <p14:tracePt t="31027" x="3592513" y="5373688"/>
          <p14:tracePt t="31037" x="3455988" y="5365750"/>
          <p14:tracePt t="31050" x="3359150" y="5357813"/>
          <p14:tracePt t="31061" x="3240088" y="5334000"/>
          <p14:tracePt t="31072" x="3167063" y="5318125"/>
          <p14:tracePt t="31083" x="3095625" y="5302250"/>
          <p14:tracePt t="31094" x="3055938" y="5278438"/>
          <p14:tracePt t="31106" x="3006725" y="5270500"/>
          <p14:tracePt t="31117" x="2951163" y="5237163"/>
          <p14:tracePt t="31128" x="2878138" y="5205413"/>
          <p14:tracePt t="31138" x="2854325" y="5189538"/>
          <p14:tracePt t="31150" x="2830513" y="5173663"/>
          <p14:tracePt t="31162" x="2830513" y="5157788"/>
          <p14:tracePt t="31274" x="2838450" y="5157788"/>
          <p14:tracePt t="31285" x="2846388" y="5157788"/>
          <p14:tracePt t="31297" x="2870200" y="5157788"/>
          <p14:tracePt t="31309" x="2878138" y="5165725"/>
          <p14:tracePt t="31320" x="2911475" y="5173663"/>
          <p14:tracePt t="31331" x="2959100" y="5189538"/>
          <p14:tracePt t="31341" x="3022600" y="5197475"/>
          <p14:tracePt t="31353" x="3087688" y="5213350"/>
          <p14:tracePt t="31365" x="3182938" y="5237163"/>
          <p14:tracePt t="31375" x="3279775" y="5253038"/>
          <p14:tracePt t="31387" x="3432175" y="5278438"/>
          <p14:tracePt t="31398" x="3544888" y="5310188"/>
          <p14:tracePt t="31410" x="3640138" y="5334000"/>
          <p14:tracePt t="31420" x="3721100" y="5357813"/>
          <p14:tracePt t="31432" x="3800475" y="5365750"/>
          <p14:tracePt t="31442" x="3857625" y="5365750"/>
          <p14:tracePt t="31454" x="3984625" y="5373688"/>
          <p14:tracePt t="31465" x="4233863" y="5381625"/>
          <p14:tracePt t="31477" x="4475163" y="5405438"/>
          <p14:tracePt t="31488" x="4602163" y="5414963"/>
          <p14:tracePt t="31499" x="4714875" y="5430838"/>
          <p14:tracePt t="31511" x="4819650" y="5446713"/>
          <p14:tracePt t="31522" x="4875213" y="5462588"/>
          <p14:tracePt t="31533" x="4883150" y="5462588"/>
          <p14:tracePt t="31544" x="4891088" y="5462588"/>
          <p14:tracePt t="31567" x="4899025" y="5462588"/>
          <p14:tracePt t="31579" x="4914900" y="5454650"/>
          <p14:tracePt t="31589" x="4940300" y="5446713"/>
          <p14:tracePt t="31602" x="4995863" y="5438775"/>
          <p14:tracePt t="31612" x="5108575" y="5438775"/>
          <p14:tracePt t="31623" x="5237163" y="5438775"/>
          <p14:tracePt t="31636" x="5468938" y="5462588"/>
          <p14:tracePt t="31646" x="5726113" y="5486400"/>
          <p14:tracePt t="31657" x="5949950" y="5526088"/>
          <p14:tracePt t="31669" x="6118225" y="5549900"/>
          <p14:tracePt t="31680" x="6278563" y="5583238"/>
          <p14:tracePt t="31690" x="6351588" y="5599113"/>
          <p14:tracePt t="31703" x="6391275" y="5622925"/>
          <p14:tracePt t="31712" x="6423025" y="5630863"/>
          <p14:tracePt t="31724" x="6446838" y="5646738"/>
          <p14:tracePt t="31736" x="6488113" y="5678488"/>
          <p14:tracePt t="31747" x="6527800" y="5710238"/>
          <p14:tracePt t="31758" x="6543675" y="5735638"/>
          <p14:tracePt t="31770" x="6559550" y="5791200"/>
          <p14:tracePt t="31781" x="6559550" y="5854700"/>
          <p14:tracePt t="31792" x="6559550" y="5935663"/>
          <p14:tracePt t="31803" x="6543675" y="6007100"/>
          <p14:tracePt t="31815" x="6527800" y="6111875"/>
          <p14:tracePt t="31825" x="6519863" y="6224588"/>
          <p14:tracePt t="31837" x="6519863" y="6329363"/>
          <p14:tracePt t="31848" x="6519863" y="6392863"/>
          <p14:tracePt t="31860" x="6519863" y="6432550"/>
          <p14:tracePt t="31871" x="6527800" y="6440488"/>
          <p14:tracePt t="31882" x="6519863" y="6448425"/>
          <p14:tracePt t="31893" x="6511925" y="6448425"/>
          <p14:tracePt t="31904" x="6496050" y="6448425"/>
          <p14:tracePt t="31916" x="6488113" y="6448425"/>
          <p14:tracePt t="31973" x="6478588" y="6448425"/>
          <p14:tracePt t="32005" x="6470650" y="6448425"/>
          <p14:tracePt t="32017" x="6462713" y="6448425"/>
        </p14:tracePtLst>
      </p14:laserTrace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154724374"/>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1697231459"/>
      </p:ext>
    </p:extLst>
  </p:cSld>
  <p:clrMapOvr>
    <a:masterClrMapping/>
  </p:clrMapOvr>
  <mc:AlternateContent xmlns:mc="http://schemas.openxmlformats.org/markup-compatibility/2006" xmlns:p14="http://schemas.microsoft.com/office/powerpoint/2010/main">
    <mc:Choice Requires="p14">
      <p:transition spd="slow" p14:dur="2000" advTm="52566"/>
    </mc:Choice>
    <mc:Fallback xmlns="">
      <p:transition spd="slow" advTm="52566"/>
    </mc:Fallback>
  </mc:AlternateContent>
  <p:extLst>
    <p:ext uri="{3A86A75C-4F4B-4683-9AE1-C65F6400EC91}">
      <p14:laserTraceLst xmlns:p14="http://schemas.microsoft.com/office/powerpoint/2010/main">
        <p14:tracePtLst>
          <p14:tracePt t="7171" x="6438900" y="6440488"/>
          <p14:tracePt t="7180" x="6246813" y="6376988"/>
          <p14:tracePt t="7191" x="6030913" y="6311900"/>
          <p14:tracePt t="7203" x="5726113" y="6208713"/>
          <p14:tracePt t="7213" x="5589588" y="6135688"/>
          <p14:tracePt t="7226" x="5437188" y="6032500"/>
          <p14:tracePt t="7236" x="5292725" y="5911850"/>
          <p14:tracePt t="7248" x="5172075" y="5815013"/>
          <p14:tracePt t="7259" x="4875213" y="5591175"/>
          <p14:tracePt t="7270" x="4610100" y="5414963"/>
          <p14:tracePt t="7281" x="4170363" y="5110163"/>
          <p14:tracePt t="7292" x="3760788" y="4845050"/>
          <p14:tracePt t="7303" x="3521075" y="4684713"/>
          <p14:tracePt t="7314" x="3167063" y="4467225"/>
          <p14:tracePt t="7326" x="2998788" y="4356100"/>
          <p14:tracePt t="7337" x="2838450" y="4259263"/>
          <p14:tracePt t="7349" x="2782888" y="4219575"/>
          <p14:tracePt t="7360" x="2767013" y="4211638"/>
          <p14:tracePt t="7371" x="2751138" y="4211638"/>
          <p14:tracePt t="7383" x="2743200" y="4211638"/>
          <p14:tracePt t="7394" x="2733675" y="4211638"/>
          <p14:tracePt t="7405" x="2693988" y="4211638"/>
          <p14:tracePt t="7416" x="2614613" y="4203700"/>
          <p14:tracePt t="7428" x="2470150" y="4195763"/>
          <p14:tracePt t="7438" x="2381250" y="4186238"/>
          <p14:tracePt t="7450" x="2278063" y="4162425"/>
          <p14:tracePt t="7461" x="2205038" y="4162425"/>
          <p14:tracePt t="7472" x="2165350" y="4162425"/>
          <p14:tracePt t="7483" x="2149475" y="4162425"/>
          <p14:tracePt t="7495" x="2108200" y="4162425"/>
          <p14:tracePt t="7506" x="2036763" y="4154488"/>
          <p14:tracePt t="7519" x="1965325" y="4146550"/>
          <p14:tracePt t="7527" x="1908175" y="4146550"/>
          <p14:tracePt t="7538" x="1844675" y="4130675"/>
          <p14:tracePt t="7548" x="1804988" y="4130675"/>
          <p14:tracePt t="7617" x="1844675" y="4138613"/>
          <p14:tracePt t="7628" x="1957388" y="4146550"/>
          <p14:tracePt t="7639" x="2205038" y="4162425"/>
          <p14:tracePt t="7651" x="2446338" y="4195763"/>
          <p14:tracePt t="7664" x="2509838" y="4203700"/>
          <p14:tracePt t="7675" x="2517775" y="4211638"/>
          <p14:tracePt t="7730" x="2517775" y="4203700"/>
          <p14:tracePt t="7742" x="2509838" y="4203700"/>
          <p14:tracePt t="7753" x="2493963" y="4203700"/>
          <p14:tracePt t="7765" x="2470150" y="4203700"/>
          <p14:tracePt t="7775" x="2438400" y="4211638"/>
          <p14:tracePt t="7787" x="2397125" y="4211638"/>
          <p14:tracePt t="7799" x="2357438" y="4211638"/>
          <p14:tracePt t="7810" x="2293938" y="4227513"/>
          <p14:tracePt t="7821" x="2228850" y="4259263"/>
          <p14:tracePt t="7832" x="2157413" y="4306888"/>
          <p14:tracePt t="7844" x="2100263" y="4364038"/>
          <p14:tracePt t="7855" x="2028825" y="4459288"/>
          <p14:tracePt t="7867" x="1939925" y="4587875"/>
          <p14:tracePt t="7877" x="1828800" y="4740275"/>
          <p14:tracePt t="7888" x="1763713" y="4845050"/>
          <p14:tracePt t="7900" x="1660525" y="5005388"/>
          <p14:tracePt t="7911" x="1579563" y="5141913"/>
          <p14:tracePt t="7922" x="1500188" y="5237163"/>
          <p14:tracePt t="7932" x="1450975" y="5286375"/>
          <p14:tracePt t="7945" x="1403350" y="5326063"/>
          <p14:tracePt t="7956" x="1379538" y="5326063"/>
          <p14:tracePt t="7969" x="1371600" y="5326063"/>
          <p14:tracePt t="7978" x="1363663" y="5326063"/>
          <p14:tracePt t="7990" x="1355725" y="5326063"/>
          <p14:tracePt t="8002" x="1339850" y="5318125"/>
          <p14:tracePt t="8013" x="1322388" y="5302250"/>
          <p14:tracePt t="8023" x="1314450" y="5294313"/>
          <p14:tracePt t="8033" x="1314450" y="5286375"/>
          <p14:tracePt t="8046" x="1314450" y="5278438"/>
          <p14:tracePt t="8147" x="1322388" y="5278438"/>
          <p14:tracePt t="8159" x="1339850" y="5278438"/>
          <p14:tracePt t="8170" x="1403350" y="5278438"/>
          <p14:tracePt t="8181" x="1516063" y="5278438"/>
          <p14:tracePt t="8193" x="1563688" y="5286375"/>
          <p14:tracePt t="8203" x="1579563" y="5294313"/>
          <p14:tracePt t="8215" x="1603375" y="5294313"/>
          <p14:tracePt t="8226" x="1627188" y="5294313"/>
          <p14:tracePt t="8237" x="1635125" y="5286375"/>
          <p14:tracePt t="8271" x="1644650" y="5278438"/>
          <p14:tracePt t="8293" x="1652588" y="5278438"/>
          <p14:tracePt t="8305" x="1660525" y="5278438"/>
          <p14:tracePt t="8338" x="1668463" y="5278438"/>
          <p14:tracePt t="8473" x="1668463" y="5270500"/>
          <p14:tracePt t="8620" x="1676400" y="5270500"/>
          <p14:tracePt t="8632" x="1700213" y="5270500"/>
          <p14:tracePt t="8642" x="1755775" y="5270500"/>
          <p14:tracePt t="8653" x="1876425" y="5278438"/>
          <p14:tracePt t="8665" x="2212975" y="5302250"/>
          <p14:tracePt t="8676" x="2533650" y="5365750"/>
          <p14:tracePt t="8687" x="2790825" y="5438775"/>
          <p14:tracePt t="8699" x="2967038" y="5486400"/>
          <p14:tracePt t="8710" x="3208338" y="5567363"/>
          <p14:tracePt t="8721" x="3416300" y="5654675"/>
          <p14:tracePt t="8733" x="3576638" y="5727700"/>
          <p14:tracePt t="8744" x="3648075" y="5767388"/>
          <p14:tracePt t="8753" x="3744913" y="5830888"/>
          <p14:tracePt t="8766" x="3816350" y="5888038"/>
          <p14:tracePt t="8778" x="3873500" y="5919788"/>
          <p14:tracePt t="8789" x="3897313" y="5951538"/>
          <p14:tracePt t="8800" x="3944938" y="5967413"/>
          <p14:tracePt t="8811" x="3984625" y="5991225"/>
          <p14:tracePt t="8822" x="4033838" y="6024563"/>
          <p14:tracePt t="8833" x="4081463" y="6048375"/>
          <p14:tracePt t="8845" x="4170363" y="6080125"/>
          <p14:tracePt t="8855" x="4273550" y="6127750"/>
          <p14:tracePt t="8869" x="4386263" y="6167438"/>
          <p14:tracePt t="8878" x="4475163" y="6208713"/>
          <p14:tracePt t="8890" x="4570413" y="6264275"/>
          <p14:tracePt t="8902" x="4675188" y="6303963"/>
          <p14:tracePt t="8913" x="4779963" y="6345238"/>
          <p14:tracePt t="8923" x="4851400" y="6376988"/>
          <p14:tracePt t="8936" x="4956175" y="6424613"/>
          <p14:tracePt t="8947" x="5027613" y="6456363"/>
          <p14:tracePt t="8956" x="5108575" y="6489700"/>
          <p14:tracePt t="8969" x="5180013" y="6513513"/>
          <p14:tracePt t="8980" x="5292725" y="6545263"/>
          <p14:tracePt t="8990" x="5429250" y="6584950"/>
          <p14:tracePt t="9002" x="5557838" y="6616700"/>
          <p14:tracePt t="9014" x="5661025" y="6634163"/>
          <p14:tracePt t="9025" x="5829300" y="6657975"/>
          <p14:tracePt t="9036" x="6013450" y="6689725"/>
          <p14:tracePt t="9048" x="6149975" y="6729413"/>
          <p14:tracePt t="9057" x="6215063" y="6745288"/>
          <p14:tracePt t="9069" x="6286500" y="6753225"/>
          <p14:tracePt t="9079" x="6335713" y="6769100"/>
          <p14:tracePt t="9091" x="6359525" y="6777038"/>
          <p14:tracePt t="9102" x="6367463" y="6777038"/>
          <p14:tracePt t="9113" x="6375400" y="6777038"/>
          <p14:tracePt t="9124" x="6375400" y="6786563"/>
          <p14:tracePt t="10161" x="6375400" y="6777038"/>
          <p14:tracePt t="10195" x="6375400" y="6769100"/>
          <p14:tracePt t="10206" x="6375400" y="6753225"/>
          <p14:tracePt t="10219" x="6375400" y="6745288"/>
          <p14:tracePt t="10229" x="6375400" y="6713538"/>
          <p14:tracePt t="10240" x="6375400" y="6681788"/>
          <p14:tracePt t="10252" x="6367463" y="6650038"/>
          <p14:tracePt t="10262" x="6367463" y="6616700"/>
          <p14:tracePt t="10274" x="6367463" y="6592888"/>
          <p14:tracePt t="10286" x="6367463" y="6553200"/>
          <p14:tracePt t="10296" x="6359525" y="6521450"/>
          <p14:tracePt t="10307" x="6351588" y="6481763"/>
          <p14:tracePt t="10319" x="6326188" y="6464300"/>
          <p14:tracePt t="10330" x="6302375" y="6432550"/>
          <p14:tracePt t="10341" x="6270625" y="6400800"/>
          <p14:tracePt t="10352" x="6262688" y="6392863"/>
          <p14:tracePt t="10364" x="6262688" y="6376988"/>
          <p14:tracePt t="10375" x="6262688" y="6369050"/>
          <p14:tracePt t="10386" x="6262688" y="6361113"/>
          <p14:tracePt t="10397" x="6262688" y="6353175"/>
          <p14:tracePt t="10408" x="6270625" y="6353175"/>
          <p14:tracePt t="10420" x="6270625" y="6345238"/>
          <p14:tracePt t="10431" x="6278563" y="6345238"/>
          <p14:tracePt t="10567" x="6286500" y="6345238"/>
          <p14:tracePt t="11161" x="6286500" y="6329363"/>
          <p14:tracePt t="11173" x="6286500" y="6272213"/>
          <p14:tracePt t="11186" x="6286500" y="6184900"/>
          <p14:tracePt t="11196" x="6286500" y="6096000"/>
          <p14:tracePt t="11207" x="6286500" y="6040438"/>
          <p14:tracePt t="11219" x="6286500" y="5943600"/>
          <p14:tracePt t="11230" x="6286500" y="5815013"/>
          <p14:tracePt t="11241" x="6286500" y="5694363"/>
          <p14:tracePt t="11264" x="6246813" y="5438775"/>
          <p14:tracePt t="11275" x="6215063" y="5278438"/>
          <p14:tracePt t="11286" x="6207125" y="5133975"/>
          <p14:tracePt t="11298" x="6207125" y="5021263"/>
          <p14:tracePt t="11308" x="6199188" y="4876800"/>
          <p14:tracePt t="11320" x="6191250" y="4756150"/>
          <p14:tracePt t="11331" x="6183313" y="4668838"/>
          <p14:tracePt t="11342" x="6183313" y="4611688"/>
          <p14:tracePt t="11353" x="6183313" y="4556125"/>
          <p14:tracePt t="11365" x="6191250" y="4516438"/>
          <p14:tracePt t="11376" x="6199188" y="4475163"/>
          <p14:tracePt t="11387" x="6207125" y="4459288"/>
          <p14:tracePt t="11399" x="6215063" y="4419600"/>
          <p14:tracePt t="11410" x="6215063" y="4387850"/>
          <p14:tracePt t="11421" x="6215063" y="4356100"/>
          <p14:tracePt t="11433" x="6215063" y="4348163"/>
          <p14:tracePt t="11444" x="6215063" y="4322763"/>
          <p14:tracePt t="11455" x="6215063" y="4306888"/>
          <p14:tracePt t="11466" x="6215063" y="4298950"/>
          <p14:tracePt t="11488" x="6215063" y="4291013"/>
          <p14:tracePt t="11511" x="6215063" y="4283075"/>
          <p14:tracePt t="11523" x="6223000" y="4275138"/>
          <p14:tracePt t="11534" x="6230938" y="4259263"/>
          <p14:tracePt t="11545" x="6238875" y="4235450"/>
          <p14:tracePt t="11554" x="6254750" y="4211638"/>
          <p14:tracePt t="11569" x="6262688" y="4203700"/>
          <p14:tracePt t="11579" x="6310313" y="4186238"/>
          <p14:tracePt t="11590" x="6391275" y="4170363"/>
          <p14:tracePt t="11602" x="6462713" y="4154488"/>
          <p14:tracePt t="11613" x="6496050" y="4146550"/>
          <p14:tracePt t="11623" x="6511925" y="4130675"/>
          <p14:tracePt t="11636" x="6519863" y="4122738"/>
          <p14:tracePt t="11646" x="6519863" y="4114800"/>
          <p14:tracePt t="11667" x="6511925" y="4098925"/>
          <p14:tracePt t="11678" x="6503988" y="4090988"/>
          <p14:tracePt t="11691" x="6488113" y="4090988"/>
          <p14:tracePt t="11712" x="6478588" y="4090988"/>
          <p14:tracePt t="11725" x="6446838" y="4090988"/>
          <p14:tracePt t="11736" x="6415088" y="4090988"/>
          <p14:tracePt t="11748" x="6391275" y="4098925"/>
          <p14:tracePt t="11759" x="6351588" y="4106863"/>
          <p14:tracePt t="11770" x="6318250" y="4114800"/>
          <p14:tracePt t="11781" x="6286500" y="4114800"/>
          <p14:tracePt t="11793" x="6262688" y="4122738"/>
          <p14:tracePt t="11803" x="6215063" y="4122738"/>
          <p14:tracePt t="11815" x="6142038" y="4122738"/>
          <p14:tracePt t="11824" x="6054725" y="4122738"/>
          <p14:tracePt t="11837" x="5989638" y="4122738"/>
          <p14:tracePt t="11849" x="5894388" y="4122738"/>
          <p14:tracePt t="11860" x="5805488" y="4138613"/>
          <p14:tracePt t="11871" x="5726113" y="4154488"/>
          <p14:tracePt t="11882" x="5668963" y="4162425"/>
          <p14:tracePt t="11894" x="5613400" y="4170363"/>
          <p14:tracePt t="11905" x="5581650" y="4170363"/>
          <p14:tracePt t="11916" x="5549900" y="4170363"/>
          <p14:tracePt t="11927" x="5516563" y="4170363"/>
          <p14:tracePt t="11938" x="5468938" y="4170363"/>
          <p14:tracePt t="11950" x="5445125" y="4162425"/>
          <p14:tracePt t="11961" x="5421313" y="4154488"/>
          <p14:tracePt t="11972" x="5405438" y="4146550"/>
          <p14:tracePt t="11983" x="5372100" y="4130675"/>
          <p14:tracePt t="11995" x="5324475" y="4122738"/>
          <p14:tracePt t="12006" x="5284788" y="4106863"/>
          <p14:tracePt t="12019" x="5268913" y="4098925"/>
          <p14:tracePt t="12027" x="5253038" y="4090988"/>
          <p14:tracePt t="12040" x="5237163" y="4075113"/>
          <p14:tracePt t="12052" x="5211763" y="4051300"/>
          <p14:tracePt t="12063" x="5187950" y="4033838"/>
          <p14:tracePt t="12073" x="5148263" y="3986213"/>
          <p14:tracePt t="12086" x="5108575" y="3954463"/>
          <p14:tracePt t="12096" x="5084763" y="3914775"/>
          <p14:tracePt t="12107" x="5059363" y="3890963"/>
          <p14:tracePt t="12119" x="5043488" y="3857625"/>
          <p14:tracePt t="12128" x="5035550" y="3833813"/>
          <p14:tracePt t="12141" x="5043488" y="3810000"/>
          <p14:tracePt t="12153" x="5059363" y="3802063"/>
          <p14:tracePt t="12164" x="5067300" y="3778250"/>
          <p14:tracePt t="12175" x="5092700" y="3754438"/>
          <p14:tracePt t="12186" x="5108575" y="3729038"/>
          <p14:tracePt t="12198" x="5132388" y="3713163"/>
          <p14:tracePt t="12208" x="5172075" y="3681413"/>
          <p14:tracePt t="12220" x="5211763" y="3657600"/>
          <p14:tracePt t="12230" x="5260975" y="3633788"/>
          <p14:tracePt t="12242" x="5292725" y="3617913"/>
          <p14:tracePt t="12253" x="5348288" y="3594100"/>
          <p14:tracePt t="12265" x="5413375" y="3586163"/>
          <p14:tracePt t="12276" x="5484813" y="3568700"/>
          <p14:tracePt t="12287" x="5532438" y="3560763"/>
          <p14:tracePt t="12299" x="5589588" y="3544888"/>
          <p14:tracePt t="12310" x="5629275" y="3536950"/>
          <p14:tracePt t="12321" x="5661025" y="3521075"/>
          <p14:tracePt t="12332" x="5726113" y="3505200"/>
          <p14:tracePt t="12344" x="5813425" y="3497263"/>
          <p14:tracePt t="12355" x="5878513" y="3497263"/>
          <p14:tracePt t="12367" x="5910263" y="3497263"/>
          <p14:tracePt t="12378" x="5949950" y="3497263"/>
          <p14:tracePt t="12388" x="5997575" y="3497263"/>
          <p14:tracePt t="12400" x="6046788" y="3505200"/>
          <p14:tracePt t="12411" x="6078538" y="3505200"/>
          <p14:tracePt t="12422" x="6110288" y="3505200"/>
          <p14:tracePt t="12433" x="6134100" y="3505200"/>
          <p14:tracePt t="12445" x="6175375" y="3513138"/>
          <p14:tracePt t="12456" x="6199188" y="3513138"/>
          <p14:tracePt t="12469" x="6215063" y="3521075"/>
          <p14:tracePt t="12478" x="6215063" y="3529013"/>
          <p14:tracePt t="12490" x="6223000" y="3536950"/>
          <p14:tracePt t="12502" x="6230938" y="3544888"/>
          <p14:tracePt t="12513" x="6238875" y="3552825"/>
          <p14:tracePt t="12523" x="6254750" y="3560763"/>
          <p14:tracePt t="12536" x="6262688" y="3576638"/>
          <p14:tracePt t="12546" x="6278563" y="3586163"/>
          <p14:tracePt t="12556" x="6318250" y="3609975"/>
          <p14:tracePt t="12569" x="6391275" y="3649663"/>
          <p14:tracePt t="12578" x="6470650" y="3697288"/>
          <p14:tracePt t="12591" x="6503988" y="3721100"/>
          <p14:tracePt t="12603" x="6519863" y="3754438"/>
          <p14:tracePt t="12613" x="6527800" y="3778250"/>
          <p14:tracePt t="12625" x="6527800" y="3802063"/>
          <p14:tracePt t="12636" x="6527800" y="3817938"/>
          <p14:tracePt t="12648" x="6527800" y="3857625"/>
          <p14:tracePt t="12659" x="6527800" y="3898900"/>
          <p14:tracePt t="12670" x="6519863" y="3946525"/>
          <p14:tracePt t="12680" x="6503988" y="3986213"/>
          <p14:tracePt t="12693" x="6478588" y="4033838"/>
          <p14:tracePt t="12703" x="6438900" y="4075113"/>
          <p14:tracePt t="12715" x="6391275" y="4122738"/>
          <p14:tracePt t="12726" x="6367463" y="4146550"/>
          <p14:tracePt t="12737" x="6351588" y="4178300"/>
          <p14:tracePt t="12749" x="6335713" y="4203700"/>
          <p14:tracePt t="12760" x="6310313" y="4235450"/>
          <p14:tracePt t="12771" x="6302375" y="4259263"/>
          <p14:tracePt t="12783" x="6262688" y="4298950"/>
          <p14:tracePt t="12794" x="6207125" y="4330700"/>
          <p14:tracePt t="12805" x="6134100" y="4356100"/>
          <p14:tracePt t="12816" x="6086475" y="4379913"/>
          <p14:tracePt t="12828" x="6038850" y="4387850"/>
          <p14:tracePt t="12838" x="5989638" y="4387850"/>
          <p14:tracePt t="12848" x="5949950" y="4387850"/>
          <p14:tracePt t="12861" x="5926138" y="4387850"/>
          <p14:tracePt t="12872" x="5886450" y="4387850"/>
          <p14:tracePt t="12883" x="5813425" y="4379913"/>
          <p14:tracePt t="12895" x="5692775" y="4356100"/>
          <p14:tracePt t="12905" x="5597525" y="4338638"/>
          <p14:tracePt t="12919" x="5437188" y="4298950"/>
          <p14:tracePt t="12929" x="5292725" y="4251325"/>
          <p14:tracePt t="12940" x="5187950" y="4203700"/>
          <p14:tracePt t="12950" x="5116513" y="4170363"/>
          <p14:tracePt t="12962" x="5043488" y="4130675"/>
          <p14:tracePt t="12974" x="4972050" y="4090988"/>
          <p14:tracePt t="12986" x="4914900" y="4067175"/>
          <p14:tracePt t="12996" x="4891088" y="4051300"/>
          <p14:tracePt t="13019" x="4875213" y="4025900"/>
          <p14:tracePt t="13030" x="4867275" y="4010025"/>
          <p14:tracePt t="13041" x="4867275" y="3994150"/>
          <p14:tracePt t="13052" x="4859338" y="3970338"/>
          <p14:tracePt t="13063" x="4859338" y="3946525"/>
          <p14:tracePt t="13075" x="4851400" y="3906838"/>
          <p14:tracePt t="13086" x="4843463" y="3873500"/>
          <p14:tracePt t="13098" x="4843463" y="3833813"/>
          <p14:tracePt t="13108" x="4851400" y="3786188"/>
          <p14:tracePt t="13120" x="4875213" y="3738563"/>
          <p14:tracePt t="13131" x="4922838" y="3697288"/>
          <p14:tracePt t="13142" x="5003800" y="3641725"/>
          <p14:tracePt t="13153" x="5075238" y="3609975"/>
          <p14:tracePt t="13165" x="5140325" y="3576638"/>
          <p14:tracePt t="13176" x="5187950" y="3544888"/>
          <p14:tracePt t="13188" x="5300663" y="3521075"/>
          <p14:tracePt t="13199" x="5421313" y="3497263"/>
          <p14:tracePt t="13210" x="5532438" y="3489325"/>
          <p14:tracePt t="13221" x="5589588" y="3481388"/>
          <p14:tracePt t="13232" x="5637213" y="3481388"/>
          <p14:tracePt t="13243" x="5692775" y="3473450"/>
          <p14:tracePt t="13254" x="5765800" y="3473450"/>
          <p14:tracePt t="13266" x="5821363" y="3473450"/>
          <p14:tracePt t="13278" x="5918200" y="3481388"/>
          <p14:tracePt t="13288" x="6013450" y="3489325"/>
          <p14:tracePt t="13300" x="6078538" y="3497263"/>
          <p14:tracePt t="13311" x="6118225" y="3505200"/>
          <p14:tracePt t="13322" x="6183313" y="3521075"/>
          <p14:tracePt t="13333" x="6246813" y="3536950"/>
          <p14:tracePt t="13345" x="6286500" y="3544888"/>
          <p14:tracePt t="13356" x="6302375" y="3552825"/>
          <p14:tracePt t="13369" x="6318250" y="3560763"/>
          <p14:tracePt t="13378" x="6343650" y="3568700"/>
          <p14:tracePt t="13390" x="6359525" y="3576638"/>
          <p14:tracePt t="13402" x="6375400" y="3586163"/>
          <p14:tracePt t="13414" x="6383338" y="3594100"/>
          <p14:tracePt t="13423" x="6391275" y="3609975"/>
          <p14:tracePt t="13436" x="6391275" y="3625850"/>
          <p14:tracePt t="13446" x="6391275" y="3633788"/>
          <p14:tracePt t="13457" x="6399213" y="3649663"/>
          <p14:tracePt t="13469" x="6399213" y="3673475"/>
          <p14:tracePt t="13480" x="6399213" y="3681413"/>
          <p14:tracePt t="13491" x="6399213" y="3705225"/>
          <p14:tracePt t="13504" x="6399213" y="3721100"/>
          <p14:tracePt t="13514" x="6391275" y="3762375"/>
          <p14:tracePt t="13525" x="6391275" y="3794125"/>
          <p14:tracePt t="13537" x="6367463" y="3833813"/>
          <p14:tracePt t="13548" x="6343650" y="3881438"/>
          <p14:tracePt t="13557" x="6318250" y="3914775"/>
          <p14:tracePt t="13570" x="6302375" y="3938588"/>
          <p14:tracePt t="13581" x="6302375" y="3946525"/>
          <p14:tracePt t="13593" x="6302375" y="3954463"/>
          <p14:tracePt t="13604" x="6302375" y="3962400"/>
          <p14:tracePt t="13626" x="6294438" y="3970338"/>
          <p14:tracePt t="13638" x="6278563" y="3978275"/>
          <p14:tracePt t="13650" x="6262688" y="3978275"/>
          <p14:tracePt t="13661" x="6262688" y="3986213"/>
          <p14:tracePt t="13682" x="6254750" y="3986213"/>
          <p14:tracePt t="13705" x="6262688" y="3986213"/>
          <p14:tracePt t="13716" x="6262688" y="3994150"/>
          <p14:tracePt t="13761" x="6254750" y="3994150"/>
          <p14:tracePt t="13806" x="6262688" y="3994150"/>
          <p14:tracePt t="14806" x="6270625" y="3994150"/>
          <p14:tracePt t="19341" x="6270625" y="4002088"/>
          <p14:tracePt t="20038" x="6270625" y="4010025"/>
          <p14:tracePt t="20050" x="6270625" y="4017963"/>
          <p14:tracePt t="20061" x="6270625" y="4033838"/>
          <p14:tracePt t="20074" x="6286500" y="4051300"/>
          <p14:tracePt t="20083" x="6326188" y="4075113"/>
          <p14:tracePt t="20095" x="6359525" y="4114800"/>
          <p14:tracePt t="20106" x="6415088" y="4170363"/>
          <p14:tracePt t="20116" x="6488113" y="4243388"/>
          <p14:tracePt t="20128" x="6543675" y="4314825"/>
          <p14:tracePt t="20140" x="6591300" y="4379913"/>
          <p14:tracePt t="20152" x="6638925" y="4459288"/>
          <p14:tracePt t="20162" x="6688138" y="4548188"/>
          <p14:tracePt t="20173" x="6711950" y="4635500"/>
          <p14:tracePt t="20186" x="6727825" y="4692650"/>
          <p14:tracePt t="20196" x="6743700" y="4772025"/>
          <p14:tracePt t="20208" x="6759575" y="4837113"/>
          <p14:tracePt t="20219" x="6791325" y="4884738"/>
          <p14:tracePt t="20229" x="6808788" y="4924425"/>
          <p14:tracePt t="20241" x="6840538" y="4948238"/>
          <p14:tracePt t="20253" x="6856413" y="4973638"/>
          <p14:tracePt t="20264" x="6872288" y="4997450"/>
          <p14:tracePt t="20275" x="6872288" y="5005388"/>
          <p14:tracePt t="20286" x="6880225" y="5013325"/>
          <p14:tracePt t="20298" x="6880225" y="5021263"/>
          <p14:tracePt t="20308" x="6872288" y="5037138"/>
          <p14:tracePt t="20319" x="6872288" y="5045075"/>
          <p14:tracePt t="20331" x="6872288" y="5060950"/>
          <p14:tracePt t="20342" x="6880225" y="5076825"/>
          <p14:tracePt t="20353" x="6880225" y="5092700"/>
          <p14:tracePt t="20365" x="6872288" y="5100638"/>
          <p14:tracePt t="20377" x="6856413" y="5110163"/>
          <p14:tracePt t="20388" x="6840538" y="5126038"/>
          <p14:tracePt t="20398" x="6791325" y="5141913"/>
          <p14:tracePt t="20410" x="6751638" y="5149850"/>
          <p14:tracePt t="20421" x="6672263" y="5149850"/>
          <p14:tracePt t="20435" x="6615113" y="5149850"/>
          <p14:tracePt t="20444" x="6567488" y="5157788"/>
          <p14:tracePt t="20455" x="6535738" y="5165725"/>
          <p14:tracePt t="20467" x="6496050" y="5181600"/>
          <p14:tracePt t="20478" x="6462713" y="5189538"/>
          <p14:tracePt t="20488" x="6438900" y="5189538"/>
          <p14:tracePt t="20500" x="6423025" y="5197475"/>
          <p14:tracePt t="20511" x="6399213" y="5205413"/>
          <p14:tracePt t="20522" x="6375400" y="5237163"/>
          <p14:tracePt t="20534" x="6318250" y="5294313"/>
          <p14:tracePt t="20545" x="6246813" y="5349875"/>
          <p14:tracePt t="20556" x="6126163" y="5405438"/>
          <p14:tracePt t="20567" x="6022975" y="5430838"/>
          <p14:tracePt t="20579" x="5949950" y="5446713"/>
          <p14:tracePt t="20590" x="5894388" y="5462588"/>
          <p14:tracePt t="20602" x="5789613" y="5462588"/>
          <p14:tracePt t="20611" x="5676900" y="5470525"/>
          <p14:tracePt t="20623" x="5532438" y="5478463"/>
          <p14:tracePt t="20636" x="5421313" y="5470525"/>
          <p14:tracePt t="20646" x="5292725" y="5462588"/>
          <p14:tracePt t="20657" x="5187950" y="5438775"/>
          <p14:tracePt t="20669" x="5092700" y="5414963"/>
          <p14:tracePt t="20680" x="5043488" y="5397500"/>
          <p14:tracePt t="20691" x="5003800" y="5373688"/>
          <p14:tracePt t="20702" x="4972050" y="5365750"/>
          <p14:tracePt t="20713" x="4940300" y="5341938"/>
          <p14:tracePt t="20725" x="4922838" y="5326063"/>
          <p14:tracePt t="20736" x="4906963" y="5310188"/>
          <p14:tracePt t="20748" x="4859338" y="5278438"/>
          <p14:tracePt t="20758" x="4779963" y="5229225"/>
          <p14:tracePt t="20770" x="4722813" y="5181600"/>
          <p14:tracePt t="20781" x="4691063" y="5141913"/>
          <p14:tracePt t="20793" x="4683125" y="5100638"/>
          <p14:tracePt t="20804" x="4683125" y="5068888"/>
          <p14:tracePt t="20815" x="4699000" y="5037138"/>
          <p14:tracePt t="20826" x="4835525" y="4948238"/>
          <p14:tracePt t="20837" x="5164138" y="4845050"/>
          <p14:tracePt t="20849" x="5332413" y="4795838"/>
          <p14:tracePt t="20860" x="5372100" y="4787900"/>
          <p14:tracePt t="20871" x="5387975" y="4772025"/>
          <p14:tracePt t="20883" x="5445125" y="4748213"/>
          <p14:tracePt t="20894" x="5508625" y="4732338"/>
          <p14:tracePt t="20905" x="5557838" y="4716463"/>
          <p14:tracePt t="20916" x="5613400" y="4692650"/>
          <p14:tracePt t="20928" x="5668963" y="4668838"/>
          <p14:tracePt t="20938" x="5718175" y="4660900"/>
          <p14:tracePt t="20950" x="5757863" y="4643438"/>
          <p14:tracePt t="20962" x="5797550" y="4627563"/>
          <p14:tracePt t="20973" x="5821363" y="4611688"/>
          <p14:tracePt t="20983" x="5837238" y="4611688"/>
          <p14:tracePt t="20995" x="5853113" y="4611688"/>
          <p14:tracePt t="21006" x="5862638" y="4611688"/>
          <p14:tracePt t="21017" x="5878513" y="4611688"/>
          <p14:tracePt t="21028" x="5902325" y="4611688"/>
          <p14:tracePt t="21051" x="5918200" y="4611688"/>
          <p14:tracePt t="21062" x="5926138" y="4611688"/>
          <p14:tracePt t="21073" x="5942013" y="4627563"/>
          <p14:tracePt t="21086" x="5949950" y="4635500"/>
          <p14:tracePt t="21096" x="5981700" y="4660900"/>
          <p14:tracePt t="21107" x="6013450" y="4676775"/>
          <p14:tracePt t="21119" x="6038850" y="4700588"/>
          <p14:tracePt t="21130" x="6062663" y="4708525"/>
          <p14:tracePt t="21139" x="6086475" y="4732338"/>
          <p14:tracePt t="21153" x="6110288" y="4748213"/>
          <p14:tracePt t="21164" x="6126163" y="4787900"/>
          <p14:tracePt t="21175" x="6142038" y="4805363"/>
          <p14:tracePt t="21186" x="6175375" y="4845050"/>
          <p14:tracePt t="21198" x="6207125" y="4900613"/>
          <p14:tracePt t="21208" x="6223000" y="4948238"/>
          <p14:tracePt t="21220" x="6238875" y="4989513"/>
          <p14:tracePt t="21231" x="6262688" y="5045075"/>
          <p14:tracePt t="21242" x="6262688" y="5084763"/>
          <p14:tracePt t="21253" x="6270625" y="5110163"/>
          <p14:tracePt t="21265" x="6270625" y="5126038"/>
          <p14:tracePt t="21276" x="6270625" y="5141913"/>
          <p14:tracePt t="21287" x="6262688" y="5157788"/>
          <p14:tracePt t="21299" x="6262688" y="5181600"/>
          <p14:tracePt t="21310" x="6246813" y="5197475"/>
          <p14:tracePt t="21321" x="6246813" y="5221288"/>
          <p14:tracePt t="21333" x="6246813" y="5237163"/>
          <p14:tracePt t="21343" x="6254750" y="5253038"/>
          <p14:tracePt t="21355" x="6254750" y="5270500"/>
          <p14:tracePt t="21366" x="6262688" y="5278438"/>
          <p14:tracePt t="21502" x="6262688" y="5286375"/>
          <p14:tracePt t="21569" x="6262688" y="5278438"/>
          <p14:tracePt t="21580" x="6270625" y="5278438"/>
          <p14:tracePt t="21591" x="6278563" y="5278438"/>
          <p14:tracePt t="21603" x="6286500" y="5278438"/>
          <p14:tracePt t="27722" x="6278563" y="5278438"/>
          <p14:tracePt t="27734" x="6254750" y="5262563"/>
          <p14:tracePt t="27745" x="6207125" y="5237163"/>
          <p14:tracePt t="27756" x="6094413" y="5205413"/>
          <p14:tracePt t="27769" x="5934075" y="5157788"/>
          <p14:tracePt t="27779" x="5726113" y="5100638"/>
          <p14:tracePt t="27790" x="5597525" y="5060950"/>
          <p14:tracePt t="27802" x="5476875" y="5013325"/>
          <p14:tracePt t="27813" x="5397500" y="4989513"/>
          <p14:tracePt t="27824" x="5348288" y="4965700"/>
          <p14:tracePt t="27836" x="5316538" y="4957763"/>
          <p14:tracePt t="27847" x="5260975" y="4932363"/>
          <p14:tracePt t="27857" x="5187950" y="4908550"/>
          <p14:tracePt t="27870" x="5092700" y="4876800"/>
          <p14:tracePt t="27880" x="5011738" y="4845050"/>
          <p14:tracePt t="27891" x="4867275" y="4787900"/>
          <p14:tracePt t="27903" x="4706938" y="4748213"/>
          <p14:tracePt t="27914" x="4554538" y="4700588"/>
          <p14:tracePt t="27925" x="4410075" y="4660900"/>
          <p14:tracePt t="27936" x="4210050" y="4587875"/>
          <p14:tracePt t="27948" x="4073525" y="4540250"/>
          <p14:tracePt t="27958" x="3994150" y="4500563"/>
          <p14:tracePt t="27970" x="3976688" y="4475163"/>
          <p14:tracePt t="27981" x="3921125" y="4443413"/>
          <p14:tracePt t="27993" x="3792538" y="4387850"/>
          <p14:tracePt t="28003" x="3616325" y="4314825"/>
          <p14:tracePt t="28015" x="3479800" y="4267200"/>
          <p14:tracePt t="28026" x="3335338" y="4211638"/>
          <p14:tracePt t="28038" x="3279775" y="4178300"/>
          <p14:tracePt t="28049" x="3248025" y="4162425"/>
          <p14:tracePt t="28060" x="3232150" y="4162425"/>
          <p14:tracePt t="28071" x="3224213" y="4154488"/>
          <p14:tracePt t="28083" x="3208338" y="4146550"/>
          <p14:tracePt t="28094" x="3190875" y="4138613"/>
          <p14:tracePt t="28103" x="3182938" y="4138613"/>
          <p14:tracePt t="28116" x="3175000" y="4130675"/>
          <p14:tracePt t="28129" x="3175000" y="4122738"/>
          <p14:tracePt t="28172" x="3167063" y="4122738"/>
          <p14:tracePt t="28183" x="3143250" y="4122738"/>
          <p14:tracePt t="28194" x="3103563" y="4122738"/>
          <p14:tracePt t="28205" x="3022600" y="4114800"/>
          <p14:tracePt t="28219" x="2967038" y="4098925"/>
          <p14:tracePt t="28229" x="2935288" y="4090988"/>
          <p14:tracePt t="28240" x="2919413" y="4083050"/>
          <p14:tracePt t="28261" x="2919413" y="4075113"/>
          <p14:tracePt t="28409" x="2919413" y="4083050"/>
          <p14:tracePt t="28498" x="2911475" y="4083050"/>
          <p14:tracePt t="28577" x="2919413" y="4083050"/>
          <p14:tracePt t="28600" x="2943225" y="4083050"/>
          <p14:tracePt t="28611" x="2982913" y="4083050"/>
          <p14:tracePt t="28622" x="3055938" y="4083050"/>
          <p14:tracePt t="28633" x="3143250" y="4083050"/>
          <p14:tracePt t="28645" x="3208338" y="4090988"/>
          <p14:tracePt t="28655" x="3263900" y="4090988"/>
          <p14:tracePt t="28667" x="3287713" y="4090988"/>
          <p14:tracePt t="28678" x="3311525" y="4090988"/>
          <p14:tracePt t="28690" x="3319463" y="4090988"/>
          <p14:tracePt t="28702" x="3327400" y="4098925"/>
          <p14:tracePt t="28712" x="3335338" y="4098925"/>
          <p14:tracePt t="28724" x="3343275" y="4098925"/>
          <p14:tracePt t="36371" x="3416300" y="4195763"/>
          <p14:tracePt t="36375" x="3471863" y="4267200"/>
          <p14:tracePt t="36387" x="3521075" y="4348163"/>
          <p14:tracePt t="36396" x="3544888" y="4411663"/>
          <p14:tracePt t="36408" x="3560763" y="4475163"/>
          <p14:tracePt t="36420" x="3568700" y="4532313"/>
          <p14:tracePt t="36430" x="3576638" y="4587875"/>
          <p14:tracePt t="36441" x="3584575" y="4627563"/>
          <p14:tracePt t="36453" x="3584575" y="4700588"/>
          <p14:tracePt t="36464" x="3584575" y="4787900"/>
          <p14:tracePt t="36475" x="3584575" y="4860925"/>
          <p14:tracePt t="36486" x="3568700" y="4900613"/>
          <p14:tracePt t="36498" x="3552825" y="4940300"/>
          <p14:tracePt t="36509" x="3544888" y="4973638"/>
          <p14:tracePt t="36520" x="3503613" y="5021263"/>
          <p14:tracePt t="36531" x="3471863" y="5053013"/>
          <p14:tracePt t="36543" x="3440113" y="5092700"/>
          <p14:tracePt t="36553" x="3432175" y="5110163"/>
          <p14:tracePt t="36565" x="3432175" y="5141913"/>
          <p14:tracePt t="36576" x="3448050" y="5157788"/>
          <p14:tracePt t="36587" x="3471863" y="5189538"/>
          <p14:tracePt t="36599" x="3471863" y="5205413"/>
          <p14:tracePt t="36610" x="3471863" y="5213350"/>
          <p14:tracePt t="36621" x="3463925" y="5213350"/>
          <p14:tracePt t="36633" x="3455988" y="5213350"/>
          <p14:tracePt t="36644" x="3432175" y="5213350"/>
          <p14:tracePt t="36655" x="3408363" y="5205413"/>
          <p14:tracePt t="36667" x="3376613" y="5205413"/>
          <p14:tracePt t="36678" x="3335338" y="5213350"/>
          <p14:tracePt t="36689" x="3295650" y="5221288"/>
          <p14:tracePt t="36700" x="3263900" y="5237163"/>
          <p14:tracePt t="36711" x="3232150" y="5237163"/>
          <p14:tracePt t="36722" x="3198813" y="5253038"/>
          <p14:tracePt t="36733" x="3143250" y="5262563"/>
          <p14:tracePt t="36745" x="3095625" y="5262563"/>
          <p14:tracePt t="36756" x="3038475" y="5270500"/>
          <p14:tracePt t="36770" x="2967038" y="5270500"/>
          <p14:tracePt t="36777" x="2919413" y="5270500"/>
          <p14:tracePt t="36789" x="2870200" y="5262563"/>
          <p14:tracePt t="36801" x="2838450" y="5262563"/>
          <p14:tracePt t="36814" x="2798763" y="5262563"/>
          <p14:tracePt t="36822" x="2767013" y="5262563"/>
          <p14:tracePt t="36836" x="2743200" y="5262563"/>
          <p14:tracePt t="36846" x="2733675" y="5262563"/>
          <p14:tracePt t="36857" x="2725738" y="5262563"/>
          <p14:tracePt t="36947" x="2733675" y="5262563"/>
          <p14:tracePt t="36959" x="2743200" y="5262563"/>
          <p14:tracePt t="36970" x="2774950" y="5253038"/>
          <p14:tracePt t="36981" x="2822575" y="5245100"/>
          <p14:tracePt t="36993" x="2919413" y="5245100"/>
          <p14:tracePt t="37003" x="2998788" y="5245100"/>
          <p14:tracePt t="37013" x="3038475" y="5245100"/>
          <p14:tracePt t="37026" x="3055938" y="5253038"/>
          <p14:tracePt t="37038" x="3079750" y="5253038"/>
          <p14:tracePt t="37082" x="3087688" y="5253038"/>
          <p14:tracePt t="37127" x="3095625" y="5253038"/>
          <p14:tracePt t="37138" x="3135313" y="5253038"/>
          <p14:tracePt t="37150" x="3198813" y="5262563"/>
          <p14:tracePt t="37161" x="3232150" y="5270500"/>
          <p14:tracePt t="37173" x="3255963" y="5270500"/>
          <p14:tracePt t="37183" x="3263900" y="5278438"/>
          <p14:tracePt t="37195" x="3271838" y="5278438"/>
          <p14:tracePt t="37318" x="3287713" y="5278438"/>
          <p14:tracePt t="37330" x="3295650" y="5278438"/>
          <p14:tracePt t="37341" x="3311525" y="5278438"/>
          <p14:tracePt t="37353" x="3319463" y="5286375"/>
          <p14:tracePt t="37364" x="3327400" y="5286375"/>
          <p14:tracePt t="37398" x="3327400" y="5278438"/>
          <p14:tracePt t="37408" x="3335338" y="5278438"/>
          <p14:tracePt t="37533" x="3343275" y="5278438"/>
          <p14:tracePt t="37544" x="3351213" y="5278438"/>
          <p14:tracePt t="37588" x="3335338" y="5278438"/>
          <p14:tracePt t="46139" x="3319463" y="5278438"/>
          <p14:tracePt t="46148" x="3287713" y="5278438"/>
          <p14:tracePt t="46160" x="3248025" y="5278438"/>
          <p14:tracePt t="46174" x="3224213" y="5278438"/>
          <p14:tracePt t="46182" x="3198813" y="5270500"/>
          <p14:tracePt t="46193" x="3182938" y="5270500"/>
          <p14:tracePt t="46205" x="3175000" y="5270500"/>
          <p14:tracePt t="46217" x="3167063" y="5270500"/>
          <p14:tracePt t="46228" x="3167063" y="5262563"/>
          <p14:tracePt t="46294" x="3159125" y="5262563"/>
          <p14:tracePt t="46317" x="3151188" y="5262563"/>
          <p14:tracePt t="46385" x="3159125" y="5262563"/>
          <p14:tracePt t="46453" x="3167063" y="5262563"/>
          <p14:tracePt t="46476" x="3175000" y="5262563"/>
          <p14:tracePt t="46486" x="3182938" y="5262563"/>
          <p14:tracePt t="46497" x="3190875" y="5262563"/>
          <p14:tracePt t="46508" x="3198813" y="5262563"/>
          <p14:tracePt t="46520" x="3208338" y="5262563"/>
          <p14:tracePt t="46542" x="3216275" y="5262563"/>
          <p14:tracePt t="46587" x="3224213" y="5262563"/>
          <p14:tracePt t="46609" x="3232150" y="5262563"/>
          <p14:tracePt t="46758" x="3232150" y="5270500"/>
          <p14:tracePt t="46868" x="3240088" y="5270500"/>
          <p14:tracePt t="46879" x="3248025" y="5270500"/>
          <p14:tracePt t="46891" x="3255963" y="5270500"/>
          <p14:tracePt t="46902" x="3263900" y="5270500"/>
          <p14:tracePt t="46913" x="3271838" y="5278438"/>
          <p14:tracePt t="47500" x="3279775" y="5278438"/>
          <p14:tracePt t="47692" x="3271838" y="5278438"/>
          <p14:tracePt t="47713" x="3255963" y="5278438"/>
          <p14:tracePt t="47725" x="3232150" y="5278438"/>
          <p14:tracePt t="47736" x="3224213" y="5278438"/>
          <p14:tracePt t="47748" x="3216275" y="5278438"/>
          <p14:tracePt t="47759" x="3208338" y="5278438"/>
          <p14:tracePt t="47781" x="3198813" y="5278438"/>
          <p14:tracePt t="47804" x="3190875" y="5278438"/>
          <p14:tracePt t="47815" x="3175000" y="5278438"/>
          <p14:tracePt t="47826" x="3151188" y="5278438"/>
          <p14:tracePt t="47838" x="3087688" y="5278438"/>
          <p14:tracePt t="47849" x="2998788" y="5262563"/>
          <p14:tracePt t="47860" x="2919413" y="5245100"/>
          <p14:tracePt t="47871" x="2878138" y="5237163"/>
          <p14:tracePt t="47883" x="2854325" y="5237163"/>
          <p14:tracePt t="47894" x="2846388" y="5237163"/>
          <p14:tracePt t="47905" x="2846388" y="5229225"/>
          <p14:tracePt t="47926" x="2838450" y="5221288"/>
          <p14:tracePt t="47937" x="2830513" y="5205413"/>
          <p14:tracePt t="47948" x="2814638" y="5173663"/>
          <p14:tracePt t="47960" x="2790825" y="5149850"/>
          <p14:tracePt t="47971" x="2782888" y="5110163"/>
          <p14:tracePt t="47982" x="2767013" y="5076825"/>
          <p14:tracePt t="47993" x="2759075" y="5053013"/>
          <p14:tracePt t="48004" x="2751138" y="5029200"/>
          <p14:tracePt t="48016" x="2743200" y="5013325"/>
          <p14:tracePt t="48027" x="2733675" y="4989513"/>
          <p14:tracePt t="48038" x="2725738" y="4965700"/>
          <p14:tracePt t="48050" x="2717800" y="4940300"/>
          <p14:tracePt t="48061" x="2701925" y="4900613"/>
          <p14:tracePt t="48072" x="2701925" y="4860925"/>
          <p14:tracePt t="48083" x="2701925" y="4821238"/>
          <p14:tracePt t="48095" x="2701925" y="4795838"/>
          <p14:tracePt t="48106" x="2709863" y="4772025"/>
          <p14:tracePt t="48117" x="2717800" y="4756150"/>
          <p14:tracePt t="48128" x="2725738" y="4748213"/>
          <p14:tracePt t="48153" x="2733675" y="4748213"/>
          <p14:tracePt t="48164" x="2743200" y="4748213"/>
          <p14:tracePt t="48173" x="2751138" y="4748213"/>
          <p14:tracePt t="48186" x="2759075" y="4748213"/>
          <p14:tracePt t="48198" x="2774950" y="4748213"/>
          <p14:tracePt t="48208" x="2790825" y="4748213"/>
          <p14:tracePt t="48220" x="2830513" y="4748213"/>
          <p14:tracePt t="48231" x="2854325" y="4748213"/>
          <p14:tracePt t="48243" x="2919413" y="4748213"/>
          <p14:tracePt t="48254" x="2967038" y="4748213"/>
          <p14:tracePt t="48265" x="3006725" y="4748213"/>
          <p14:tracePt t="48275" x="3022600" y="4748213"/>
          <p14:tracePt t="48288" x="3046413" y="4748213"/>
          <p14:tracePt t="48299" x="3055938" y="4748213"/>
          <p14:tracePt t="48310" x="3071813" y="4748213"/>
          <p14:tracePt t="48321" x="3079750" y="4748213"/>
          <p14:tracePt t="48333" x="3095625" y="4756150"/>
          <p14:tracePt t="48344" x="3111500" y="4756150"/>
          <p14:tracePt t="48355" x="3135313" y="4764088"/>
          <p14:tracePt t="48366" x="3151188" y="4772025"/>
          <p14:tracePt t="48377" x="3167063" y="4779963"/>
          <p14:tracePt t="48389" x="3182938" y="4787900"/>
          <p14:tracePt t="48400" x="3198813" y="4787900"/>
          <p14:tracePt t="48411" x="3208338" y="4795838"/>
          <p14:tracePt t="48423" x="3224213" y="4795838"/>
          <p14:tracePt t="48434" x="3232150" y="4805363"/>
          <p14:tracePt t="48445" x="3255963" y="4805363"/>
          <p14:tracePt t="48456" x="3271838" y="4813300"/>
          <p14:tracePt t="48468" x="3295650" y="4821238"/>
          <p14:tracePt t="48479" x="3319463" y="4837113"/>
          <p14:tracePt t="48490" x="3343275" y="4837113"/>
          <p14:tracePt t="48503" x="3368675" y="4860925"/>
          <p14:tracePt t="48513" x="3384550" y="4876800"/>
          <p14:tracePt t="48524" x="3400425" y="4884738"/>
          <p14:tracePt t="48536" x="3400425" y="4900613"/>
          <p14:tracePt t="48546" x="3408363" y="4924425"/>
          <p14:tracePt t="48558" x="3408363" y="4940300"/>
          <p14:tracePt t="48570" x="3424238" y="4973638"/>
          <p14:tracePt t="48580" x="3448050" y="5005388"/>
          <p14:tracePt t="48591" x="3455988" y="5029200"/>
          <p14:tracePt t="48603" x="3479800" y="5053013"/>
          <p14:tracePt t="48614" x="3487738" y="5060950"/>
          <p14:tracePt t="48625" x="3495675" y="5068888"/>
          <p14:tracePt t="48636" x="3503613" y="5092700"/>
          <p14:tracePt t="48648" x="3503613" y="5100638"/>
          <p14:tracePt t="48658" x="3503613" y="5126038"/>
          <p14:tracePt t="48670" x="3495675" y="5149850"/>
          <p14:tracePt t="48681" x="3455988" y="5181600"/>
          <p14:tracePt t="48693" x="3416300" y="5205413"/>
          <p14:tracePt t="48704" x="3392488" y="5229225"/>
          <p14:tracePt t="48715" x="3384550" y="5229225"/>
          <p14:tracePt t="48727" x="3384550" y="5237163"/>
          <p14:tracePt t="48760" x="3376613" y="5237163"/>
          <p14:tracePt t="48792" x="3368675" y="5237163"/>
          <p14:tracePt t="48816" x="3359150" y="5237163"/>
          <p14:tracePt t="49896" x="3368675" y="5237163"/>
          <p14:tracePt t="50042" x="3376613" y="5237163"/>
          <p14:tracePt t="50087" x="3392488" y="5229225"/>
          <p14:tracePt t="50098" x="3408363" y="5213350"/>
          <p14:tracePt t="50110" x="3432175" y="5197475"/>
          <p14:tracePt t="50120" x="3471863" y="5173663"/>
          <p14:tracePt t="50132" x="3495675" y="5149850"/>
          <p14:tracePt t="50144" x="3511550" y="5141913"/>
          <p14:tracePt t="50155" x="3511550" y="5133975"/>
          <p14:tracePt t="50168" x="3511550" y="5126038"/>
          <p14:tracePt t="50178" x="3503613" y="5118100"/>
          <p14:tracePt t="50401" x="3616325" y="5092700"/>
          <p14:tracePt t="50413" x="3752850" y="5060950"/>
          <p14:tracePt t="50424" x="3952875" y="4965700"/>
          <p14:tracePt t="50436" x="4041775" y="4876800"/>
          <p14:tracePt t="50448" x="4154488" y="4795838"/>
          <p14:tracePt t="50459" x="4265613" y="4748213"/>
          <p14:tracePt t="50470" x="4459288" y="4668838"/>
          <p14:tracePt t="50481" x="4627563" y="4611688"/>
          <p14:tracePt t="50492" x="4787900" y="4564063"/>
          <p14:tracePt t="50504" x="4899025" y="4532313"/>
          <p14:tracePt t="50515" x="5003800" y="4491038"/>
          <p14:tracePt t="50527" x="5059363" y="4467225"/>
          <p14:tracePt t="50538" x="5075238" y="4443413"/>
          <p14:tracePt t="50549" x="5075238" y="4435475"/>
          <p14:tracePt t="50560" x="5067300" y="4411663"/>
          <p14:tracePt t="50572" x="5059363" y="4387850"/>
          <p14:tracePt t="50583" x="5043488" y="4356100"/>
          <p14:tracePt t="50594" x="5035550" y="4348163"/>
          <p14:tracePt t="50605" x="5027613" y="4330700"/>
          <p14:tracePt t="50616" x="5019675" y="4322763"/>
          <p14:tracePt t="50650" x="5011738" y="4322763"/>
          <p14:tracePt t="50673" x="5011738" y="4314825"/>
          <p14:tracePt t="50695" x="5027613" y="4298950"/>
          <p14:tracePt t="50706" x="5051425" y="4275138"/>
          <p14:tracePt t="50718" x="5059363" y="4259263"/>
          <p14:tracePt t="50729" x="5067300" y="4243388"/>
          <p14:tracePt t="50739" x="5075238" y="4227513"/>
          <p14:tracePt t="50753" x="5075238" y="4211638"/>
          <p14:tracePt t="50785" x="5075238" y="4203700"/>
          <p14:tracePt t="50808" x="5084763" y="4195763"/>
          <p14:tracePt t="50820" x="5092700" y="4186238"/>
          <p14:tracePt t="50830" x="5100638" y="4170363"/>
          <p14:tracePt t="50842" x="5116513" y="4162425"/>
          <p14:tracePt t="50853" x="5124450" y="4162425"/>
          <p14:tracePt t="50864" x="5124450" y="4154488"/>
          <p14:tracePt t="50875" x="5132388" y="4154488"/>
          <p14:tracePt t="50897" x="5132388" y="4146550"/>
          <p14:tracePt t="50941" x="5140325" y="4146550"/>
          <p14:tracePt t="50976" x="5148263" y="4146550"/>
          <p14:tracePt t="50988" x="5156200" y="4146550"/>
          <p14:tracePt t="50999" x="5172075" y="4146550"/>
          <p14:tracePt t="51010" x="5203825" y="4154488"/>
          <p14:tracePt t="51021" x="5245100" y="4154488"/>
          <p14:tracePt t="51033" x="5324475" y="4154488"/>
          <p14:tracePt t="51042" x="5380038" y="4162425"/>
          <p14:tracePt t="51055" x="5484813" y="4162425"/>
          <p14:tracePt t="51066" x="5589588" y="4170363"/>
          <p14:tracePt t="51078" x="5692775" y="4178300"/>
          <p14:tracePt t="51089" x="5749925" y="4178300"/>
          <p14:tracePt t="51101" x="5773738" y="4186238"/>
          <p14:tracePt t="51143" x="5773738" y="4178300"/>
          <p14:tracePt t="51178" x="5781675" y="4178300"/>
          <p14:tracePt t="51190" x="5789613" y="4178300"/>
          <p14:tracePt t="51256" x="5781675" y="4178300"/>
          <p14:tracePt t="51289" x="5781675" y="4186238"/>
          <p14:tracePt t="51312" x="5781675" y="4195763"/>
          <p14:tracePt t="51323" x="5789613" y="4195763"/>
          <p14:tracePt t="51336" x="5805488" y="4211638"/>
          <p14:tracePt t="51346" x="5813425" y="4219575"/>
          <p14:tracePt t="51357" x="5829300" y="4235450"/>
          <p14:tracePt t="51370" x="5862638" y="4259263"/>
          <p14:tracePt t="51379" x="5878513" y="4306888"/>
          <p14:tracePt t="51391" x="5902325" y="4379913"/>
          <p14:tracePt t="51403" x="5926138" y="4451350"/>
          <p14:tracePt t="51413" x="5949950" y="4587875"/>
          <p14:tracePt t="51426" x="5981700" y="4748213"/>
          <p14:tracePt t="51438" x="5981700" y="4916488"/>
          <p14:tracePt t="51449" x="5949950" y="5005388"/>
          <p14:tracePt t="51460" x="5894388" y="5084763"/>
          <p14:tracePt t="51471" x="5797550" y="5141913"/>
          <p14:tracePt t="51483" x="5700713" y="5165725"/>
          <p14:tracePt t="51494" x="5581650" y="5189538"/>
          <p14:tracePt t="51505" x="5468938" y="5205413"/>
          <p14:tracePt t="51516" x="5413375" y="5221288"/>
          <p14:tracePt t="51528" x="5397500" y="5237163"/>
          <p14:tracePt t="51539" x="5372100" y="5253038"/>
          <p14:tracePt t="51550" x="5364163" y="5278438"/>
          <p14:tracePt t="51561" x="5364163" y="5286375"/>
          <p14:tracePt t="51573" x="5364163" y="5294313"/>
          <p14:tracePt t="51584" x="5364163" y="5302250"/>
          <p14:tracePt t="51618" x="5356225" y="5310188"/>
          <p14:tracePt t="51696" x="5348288" y="5310188"/>
          <p14:tracePt t="51707" x="5348288" y="5302250"/>
          <p14:tracePt t="51730" x="5348288" y="5294313"/>
          <p14:tracePt t="51741" x="5364163" y="5278438"/>
          <p14:tracePt t="51753" x="5372100" y="5278438"/>
          <p14:tracePt t="51762" x="5429250" y="5262563"/>
          <p14:tracePt t="51774" x="5549900" y="5245100"/>
          <p14:tracePt t="51786" x="5637213" y="5245100"/>
          <p14:tracePt t="51796" x="5676900" y="5245100"/>
          <p14:tracePt t="51809" x="5700713" y="5245100"/>
          <p14:tracePt t="51820" x="5726113" y="5245100"/>
          <p14:tracePt t="51830" x="5734050" y="5253038"/>
          <p14:tracePt t="51841" x="5741988" y="5253038"/>
          <p14:tracePt t="51853" x="5749925" y="5253038"/>
          <p14:tracePt t="51863" x="5757863" y="5253038"/>
          <p14:tracePt t="51876" x="5765800" y="5253038"/>
          <p14:tracePt t="51887" x="5773738" y="5253038"/>
          <p14:tracePt t="51897" x="5773738" y="5262563"/>
          <p14:tracePt t="51943" x="5781675" y="5262563"/>
          <p14:tracePt t="51955" x="5789613" y="5270500"/>
          <p14:tracePt t="51965" x="5805488" y="5270500"/>
          <p14:tracePt t="51978" x="5821363" y="5278438"/>
          <p14:tracePt t="51988" x="5862638" y="5278438"/>
          <p14:tracePt t="52000" x="5902325" y="5302250"/>
          <p14:tracePt t="52011" x="5926138" y="5310188"/>
          <p14:tracePt t="52022" x="5926138" y="5318125"/>
          <p14:tracePt t="52101" x="5934075" y="5326063"/>
          <p14:tracePt t="52113" x="5942013" y="5349875"/>
          <p14:tracePt t="52124" x="5942013" y="5414963"/>
          <p14:tracePt t="52136" x="5878513" y="5534025"/>
          <p14:tracePt t="52146" x="5781675" y="5678488"/>
          <p14:tracePt t="52158" x="5734050" y="5767388"/>
          <p14:tracePt t="52167" x="5718175" y="5807075"/>
          <p14:tracePt t="52180" x="5718175" y="5822950"/>
          <p14:tracePt t="52203" x="5718175" y="5830888"/>
          <p14:tracePt t="52225" x="5726113" y="5830888"/>
          <p14:tracePt t="52236" x="5734050" y="5830888"/>
          <p14:tracePt t="52337" x="5741988" y="5830888"/>
        </p14:tracePtLst>
      </p14:laserTrace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1957941427"/>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61.2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565760386"/>
      </p:ext>
    </p:extLst>
  </p:cSld>
  <p:clrMapOvr>
    <a:masterClrMapping/>
  </p:clrMapOvr>
  <mc:AlternateContent xmlns:mc="http://schemas.openxmlformats.org/markup-compatibility/2006" xmlns:p14="http://schemas.microsoft.com/office/powerpoint/2010/main">
    <mc:Choice Requires="p14">
      <p:transition spd="slow" p14:dur="2000" advTm="21866"/>
    </mc:Choice>
    <mc:Fallback xmlns="">
      <p:transition spd="slow" advTm="21866"/>
    </mc:Fallback>
  </mc:AlternateContent>
  <p:extLst>
    <p:ext uri="{3A86A75C-4F4B-4683-9AE1-C65F6400EC91}">
      <p14:laserTraceLst xmlns:p14="http://schemas.microsoft.com/office/powerpoint/2010/main">
        <p14:tracePtLst>
          <p14:tracePt t="293" x="5741988" y="5830888"/>
          <p14:tracePt t="788" x="5749925" y="5830888"/>
          <p14:tracePt t="866" x="5757863" y="5830888"/>
          <p14:tracePt t="878" x="5765800" y="5830888"/>
          <p14:tracePt t="889" x="5773738" y="5830888"/>
          <p14:tracePt t="911" x="5797550" y="5830888"/>
          <p14:tracePt t="923" x="5805488" y="5830888"/>
          <p14:tracePt t="945" x="5813425" y="5830888"/>
          <p14:tracePt t="981" x="5813425" y="5822950"/>
          <p14:tracePt t="1003" x="5821363" y="5822950"/>
          <p14:tracePt t="1015" x="5829300" y="5822950"/>
          <p14:tracePt t="1026" x="5837238" y="5822950"/>
          <p14:tracePt t="1049" x="5845175" y="5815013"/>
          <p14:tracePt t="1115" x="5853113" y="5815013"/>
          <p14:tracePt t="1453" x="5853113" y="5807075"/>
          <p14:tracePt t="1620" x="5853113" y="5799138"/>
          <p14:tracePt t="1631" x="5845175" y="5799138"/>
          <p14:tracePt t="1688" x="5845175" y="5791200"/>
          <p14:tracePt t="1699" x="5837238" y="5791200"/>
          <p14:tracePt t="1901" x="5829300" y="5791200"/>
          <p14:tracePt t="2005" x="5829300" y="5783263"/>
          <p14:tracePt t="2072" x="5829300" y="5775325"/>
          <p14:tracePt t="2105" x="5821363" y="5767388"/>
          <p14:tracePt t="2217" x="5813425" y="5767388"/>
          <p14:tracePt t="2241" x="5813425" y="5759450"/>
          <p14:tracePt t="2398" x="5813425" y="5751513"/>
          <p14:tracePt t="2466" x="5813425" y="5743575"/>
          <p14:tracePt t="2511" x="5813425" y="5735638"/>
          <p14:tracePt t="6171" x="5813425" y="5719763"/>
          <p14:tracePt t="6178" x="5813425" y="5710238"/>
          <p14:tracePt t="6190" x="5805488" y="5702300"/>
          <p14:tracePt t="6201" x="5797550" y="5694363"/>
          <p14:tracePt t="6211" x="5773738" y="5678488"/>
          <p14:tracePt t="6223" x="5765800" y="5670550"/>
          <p14:tracePt t="6233" x="5749925" y="5654675"/>
          <p14:tracePt t="6246" x="5741988" y="5638800"/>
          <p14:tracePt t="6257" x="5741988" y="5622925"/>
          <p14:tracePt t="6268" x="5749925" y="5607050"/>
          <p14:tracePt t="6279" x="5749925" y="5591175"/>
          <p14:tracePt t="6290" x="5749925" y="5567363"/>
          <p14:tracePt t="6304" x="5734050" y="5534025"/>
          <p14:tracePt t="6313" x="5710238" y="5494338"/>
          <p14:tracePt t="6325" x="5684838" y="5438775"/>
          <p14:tracePt t="6337" x="5645150" y="5357813"/>
          <p14:tracePt t="6345" x="5629275" y="5270500"/>
          <p14:tracePt t="6358" x="5605463" y="5181600"/>
          <p14:tracePt t="6370" x="5589588" y="5100638"/>
          <p14:tracePt t="6381" x="5549900" y="5005388"/>
          <p14:tracePt t="6392" x="5516563" y="4916488"/>
          <p14:tracePt t="6404" x="5492750" y="4860925"/>
          <p14:tracePt t="6415" x="5484813" y="4837113"/>
          <p14:tracePt t="6426" x="5476875" y="4813300"/>
          <p14:tracePt t="6437" x="5476875" y="4795838"/>
          <p14:tracePt t="6460" x="5484813" y="4787900"/>
          <p14:tracePt t="6493" x="5484813" y="4779963"/>
          <p14:tracePt t="6505" x="5476875" y="4772025"/>
          <p14:tracePt t="6516" x="5468938" y="4764088"/>
          <p14:tracePt t="6527" x="5468938" y="4748213"/>
          <p14:tracePt t="6538" x="5468938" y="4740275"/>
          <p14:tracePt t="6549" x="5468938" y="4716463"/>
          <p14:tracePt t="6561" x="5468938" y="4660900"/>
          <p14:tracePt t="6572" x="5476875" y="4564063"/>
          <p14:tracePt t="6583" x="5500688" y="4475163"/>
          <p14:tracePt t="6595" x="5532438" y="4364038"/>
          <p14:tracePt t="6606" x="5573713" y="4251325"/>
          <p14:tracePt t="6617" x="5597525" y="4162425"/>
          <p14:tracePt t="6629" x="5613400" y="4098925"/>
          <p14:tracePt t="6640" x="5629275" y="4059238"/>
          <p14:tracePt t="6650" x="5637213" y="4033838"/>
          <p14:tracePt t="6662" x="5637213" y="4025900"/>
          <p14:tracePt t="6673" x="5645150" y="4017963"/>
          <p14:tracePt t="6730" x="5637213" y="4017963"/>
          <p14:tracePt t="6797" x="5629275" y="4017963"/>
          <p14:tracePt t="6808" x="5621338" y="4025900"/>
          <p14:tracePt t="6820" x="5605463" y="4033838"/>
          <p14:tracePt t="6831" x="5581650" y="4043363"/>
          <p14:tracePt t="6842" x="5557838" y="4059238"/>
          <p14:tracePt t="6854" x="5540375" y="4067175"/>
          <p14:tracePt t="6865" x="5508625" y="4075113"/>
          <p14:tracePt t="6876" x="5492750" y="4083050"/>
          <p14:tracePt t="6887" x="5468938" y="4083050"/>
          <p14:tracePt t="6898" x="5461000" y="4083050"/>
          <p14:tracePt t="6910" x="5461000" y="4090988"/>
          <p14:tracePt t="7022" x="5476875" y="4083050"/>
          <p14:tracePt t="7034" x="5492750" y="4083050"/>
          <p14:tracePt t="7045" x="5532438" y="4083050"/>
          <p14:tracePt t="7056" x="5605463" y="4090988"/>
          <p14:tracePt t="7067" x="5684838" y="4106863"/>
          <p14:tracePt t="7079" x="5741988" y="4114800"/>
          <p14:tracePt t="7090" x="5805488" y="4122738"/>
          <p14:tracePt t="7101" x="5837238" y="4122738"/>
          <p14:tracePt t="7110" x="5862638" y="4122738"/>
          <p14:tracePt t="7122" x="5878513" y="4122738"/>
          <p14:tracePt t="7133" x="5886450" y="4122738"/>
          <p14:tracePt t="7144" x="5894388" y="4122738"/>
          <p14:tracePt t="7155" x="5902325" y="4122738"/>
          <p14:tracePt t="7167" x="5910263" y="4122738"/>
          <p14:tracePt t="7178" x="5934075" y="4122738"/>
          <p14:tracePt t="7189" x="5949950" y="4122738"/>
          <p14:tracePt t="7223" x="5942013" y="4122738"/>
          <p14:tracePt t="7301" x="5942013" y="4130675"/>
          <p14:tracePt t="7326" x="5942013" y="4138613"/>
          <p14:tracePt t="7337" x="5934075" y="4138613"/>
          <p14:tracePt t="7359" x="5934075" y="4146550"/>
          <p14:tracePt t="7370" x="5926138" y="4146550"/>
          <p14:tracePt t="7382" x="5926138" y="4154488"/>
          <p14:tracePt t="7393" x="5918200" y="4154488"/>
          <p14:tracePt t="7405" x="5902325" y="4162425"/>
          <p14:tracePt t="7416" x="5894388" y="4162425"/>
          <p14:tracePt t="7427" x="5870575" y="4178300"/>
          <p14:tracePt t="7438" x="5829300" y="4186238"/>
          <p14:tracePt t="7450" x="5726113" y="4195763"/>
          <p14:tracePt t="7461" x="5605463" y="4203700"/>
          <p14:tracePt t="7470" x="5516563" y="4203700"/>
          <p14:tracePt t="7485" x="5461000" y="4203700"/>
          <p14:tracePt t="7495" x="5429250" y="4195763"/>
          <p14:tracePt t="7506" x="5413375" y="4195763"/>
          <p14:tracePt t="7607" x="5413375" y="4186238"/>
          <p14:tracePt t="7629" x="5429250" y="4178300"/>
          <p14:tracePt t="7641" x="5468938" y="4178300"/>
          <p14:tracePt t="7652" x="5549900" y="4170363"/>
          <p14:tracePt t="7664" x="5613400" y="4170363"/>
          <p14:tracePt t="7674" x="5710238" y="4170363"/>
          <p14:tracePt t="7687" x="5797550" y="4178300"/>
          <p14:tracePt t="7697" x="5894388" y="4195763"/>
          <p14:tracePt t="7708" x="5949950" y="4203700"/>
          <p14:tracePt t="7720" x="5981700" y="4211638"/>
          <p14:tracePt t="7731" x="5989638" y="4211638"/>
          <p14:tracePt t="7796" x="5997575" y="4211638"/>
          <p14:tracePt t="7830" x="5989638" y="4211638"/>
          <p14:tracePt t="7853" x="5981700" y="4211638"/>
          <p14:tracePt t="7864" x="5957888" y="4211638"/>
          <p14:tracePt t="7875" x="5910263" y="4211638"/>
          <p14:tracePt t="7887" x="5845175" y="4211638"/>
          <p14:tracePt t="7898" x="5726113" y="4211638"/>
          <p14:tracePt t="7909" x="5621338" y="4203700"/>
          <p14:tracePt t="7920" x="5549900" y="4203700"/>
          <p14:tracePt t="7932" x="5532438" y="4203700"/>
          <p14:tracePt t="7943" x="5500688" y="4203700"/>
          <p14:tracePt t="7954" x="5492750" y="4195763"/>
          <p14:tracePt t="7965" x="5468938" y="4195763"/>
          <p14:tracePt t="7976" x="5461000" y="4195763"/>
          <p14:tracePt t="8033" x="5476875" y="4195763"/>
          <p14:tracePt t="8044" x="5508625" y="4203700"/>
          <p14:tracePt t="8055" x="5589588" y="4211638"/>
          <p14:tracePt t="8067" x="5676900" y="4211638"/>
          <p14:tracePt t="8078" x="5813425" y="4219575"/>
          <p14:tracePt t="8091" x="5942013" y="4235450"/>
          <p14:tracePt t="8101" x="5989638" y="4243388"/>
          <p14:tracePt t="8147" x="5965825" y="4243388"/>
          <p14:tracePt t="8158" x="5934075" y="4243388"/>
          <p14:tracePt t="8169" x="5886450" y="4235450"/>
          <p14:tracePt t="8181" x="5862638" y="4235450"/>
          <p14:tracePt t="8192" x="5837238" y="4235450"/>
          <p14:tracePt t="8204" x="5829300" y="4235450"/>
          <p14:tracePt t="8248" x="5853113" y="4235450"/>
          <p14:tracePt t="8259" x="5862638" y="4235450"/>
          <p14:tracePt t="8271" x="5886450" y="4243388"/>
          <p14:tracePt t="8282" x="5902325" y="4243388"/>
          <p14:tracePt t="8293" x="5910263" y="4251325"/>
          <p14:tracePt t="8305" x="5926138" y="4251325"/>
          <p14:tracePt t="8327" x="5934075" y="4251325"/>
          <p14:tracePt t="8381" x="5926138" y="4251325"/>
          <p14:tracePt t="8393" x="5894388" y="4259263"/>
          <p14:tracePt t="8406" x="5813425" y="4259263"/>
          <p14:tracePt t="8417" x="5741988" y="4259263"/>
          <p14:tracePt t="8428" x="5621338" y="4259263"/>
          <p14:tracePt t="8440" x="5500688" y="4259263"/>
          <p14:tracePt t="8451" x="5429250" y="4259263"/>
          <p14:tracePt t="8463" x="5405438" y="4259263"/>
          <p14:tracePt t="8473" x="5397500" y="4259263"/>
          <p14:tracePt t="8541" x="5387975" y="4259263"/>
          <p14:tracePt t="8575" x="5413375" y="4259263"/>
          <p14:tracePt t="8586" x="5500688" y="4259263"/>
          <p14:tracePt t="8595" x="5668963" y="4267200"/>
          <p14:tracePt t="8608" x="6062663" y="4322763"/>
          <p14:tracePt t="8620" x="6391275" y="4403725"/>
          <p14:tracePt t="8631" x="6470650" y="4435475"/>
          <p14:tracePt t="8665" x="6446838" y="4435475"/>
          <p14:tracePt t="8675" x="6359525" y="4403725"/>
          <p14:tracePt t="8687" x="6215063" y="4364038"/>
          <p14:tracePt t="8698" x="5989638" y="4298950"/>
          <p14:tracePt t="8711" x="5773738" y="4259263"/>
          <p14:tracePt t="8726" x="5629275" y="4227513"/>
          <p14:tracePt t="8732" x="5597525" y="4219575"/>
          <p14:tracePt t="8743" x="5589588" y="4219575"/>
          <p14:tracePt t="8755" x="5597525" y="4219575"/>
          <p14:tracePt t="8766" x="5621338" y="4227513"/>
          <p14:tracePt t="8777" x="5653088" y="4235450"/>
          <p14:tracePt t="8789" x="5684838" y="4251325"/>
          <p14:tracePt t="8856" x="5661025" y="4251325"/>
          <p14:tracePt t="8867" x="5629275" y="4243388"/>
          <p14:tracePt t="8879" x="5573713" y="4243388"/>
          <p14:tracePt t="8890" x="5549900" y="4235450"/>
          <p14:tracePt t="8900" x="5540375" y="4235450"/>
          <p14:tracePt t="8924" x="5557838" y="4235450"/>
          <p14:tracePt t="8937" x="5613400" y="4243388"/>
          <p14:tracePt t="8946" x="5726113" y="4259263"/>
          <p14:tracePt t="8957" x="5805488" y="4267200"/>
          <p14:tracePt t="8968" x="5878513" y="4283075"/>
          <p14:tracePt t="8980" x="5910263" y="4291013"/>
          <p14:tracePt t="8991" x="5918200" y="4291013"/>
          <p14:tracePt t="9037" x="5910263" y="4283075"/>
          <p14:tracePt t="9058" x="5902325" y="4283075"/>
          <p14:tracePt t="9071" x="5902325" y="4275138"/>
          <p14:tracePt t="9081" x="5894388" y="4275138"/>
          <p14:tracePt t="9092" x="5886450" y="4275138"/>
          <p14:tracePt t="9104" x="5878513" y="4275138"/>
          <p14:tracePt t="9115" x="5862638" y="4275138"/>
          <p14:tracePt t="9127" x="5829300" y="4275138"/>
          <p14:tracePt t="9137" x="5789613" y="4275138"/>
          <p14:tracePt t="9148" x="5741988" y="4259263"/>
          <p14:tracePt t="9160" x="5710238" y="4259263"/>
          <p14:tracePt t="9175" x="5692775" y="4259263"/>
          <p14:tracePt t="9182" x="5684838" y="4259263"/>
          <p14:tracePt t="9326" x="5676900" y="4259263"/>
          <p14:tracePt t="9338" x="5668963" y="4259263"/>
          <p14:tracePt t="9349" x="5661025" y="4259263"/>
          <p14:tracePt t="9360" x="5637213" y="4251325"/>
          <p14:tracePt t="9371" x="5629275" y="4251325"/>
          <p14:tracePt t="9383" x="5605463" y="4251325"/>
          <p14:tracePt t="9394" x="5597525" y="4251325"/>
          <p14:tracePt t="9405" x="5589588" y="4251325"/>
          <p14:tracePt t="9417" x="5581650" y="4251325"/>
          <p14:tracePt t="9453" x="5573713" y="4251325"/>
          <p14:tracePt t="9464" x="5565775" y="4251325"/>
          <p14:tracePt t="9487" x="5557838" y="4243388"/>
          <p14:tracePt t="9508" x="5549900" y="4243388"/>
          <p14:tracePt t="9518" x="5540375" y="4243388"/>
          <p14:tracePt t="9531" x="5508625" y="4243388"/>
          <p14:tracePt t="9542" x="5453063" y="4243388"/>
          <p14:tracePt t="9554" x="5397500" y="4235450"/>
          <p14:tracePt t="9565" x="5364163" y="4235450"/>
          <p14:tracePt t="9576" x="5356225" y="4235450"/>
          <p14:tracePt t="9587" x="5348288" y="4227513"/>
          <p14:tracePt t="9688" x="5356225" y="4227513"/>
          <p14:tracePt t="9712" x="5372100" y="4227513"/>
          <p14:tracePt t="9721" x="5380038" y="4227513"/>
          <p14:tracePt t="9734" x="5387975" y="4227513"/>
          <p14:tracePt t="9745" x="5397500" y="4227513"/>
          <p14:tracePt t="9790" x="5405438" y="4227513"/>
          <p14:tracePt t="9970" x="5397500" y="4227513"/>
          <p14:tracePt t="9981" x="5380038" y="4227513"/>
          <p14:tracePt t="9992" x="5372100" y="4227513"/>
          <p14:tracePt t="10363" x="5380038" y="4227513"/>
          <p14:tracePt t="10475" x="5387975" y="4227513"/>
          <p14:tracePt t="10487" x="5405438" y="4219575"/>
          <p14:tracePt t="10498" x="5421313" y="4219575"/>
          <p14:tracePt t="10510" x="5445125" y="4219575"/>
          <p14:tracePt t="10521" x="5492750" y="4211638"/>
          <p14:tracePt t="10533" x="5557838" y="4219575"/>
          <p14:tracePt t="10542" x="5621338" y="4219575"/>
          <p14:tracePt t="10555" x="5653088" y="4219575"/>
          <p14:tracePt t="10566" x="5692775" y="4219575"/>
          <p14:tracePt t="10577" x="5726113" y="4227513"/>
          <p14:tracePt t="10588" x="5765800" y="4227513"/>
          <p14:tracePt t="10600" x="5789613" y="4227513"/>
          <p14:tracePt t="10610" x="5845175" y="4235450"/>
          <p14:tracePt t="10622" x="5934075" y="4243388"/>
          <p14:tracePt t="10634" x="6062663" y="4251325"/>
          <p14:tracePt t="10644" x="6134100" y="4259263"/>
          <p14:tracePt t="10656" x="6175375" y="4267200"/>
          <p14:tracePt t="10892" x="6183313" y="4267200"/>
          <p14:tracePt t="10959" x="6183313" y="4275138"/>
          <p14:tracePt t="10971" x="6191250" y="4275138"/>
          <p14:tracePt t="11005" x="6191250" y="4283075"/>
          <p14:tracePt t="11016" x="6199188" y="4283075"/>
          <p14:tracePt t="11027" x="6199188" y="4291013"/>
          <p14:tracePt t="11050" x="6199188" y="4298950"/>
          <p14:tracePt t="11061" x="6207125" y="4298950"/>
          <p14:tracePt t="11095" x="6215063" y="4298950"/>
          <p14:tracePt t="11207" x="6223000" y="4306888"/>
          <p14:tracePt t="11218" x="6230938" y="4314825"/>
          <p14:tracePt t="11230" x="6230938" y="4322763"/>
          <p14:tracePt t="11238" x="6230938" y="4338638"/>
          <p14:tracePt t="11252" x="6230938" y="4348163"/>
          <p14:tracePt t="11275" x="6238875" y="4364038"/>
          <p14:tracePt t="11287" x="6246813" y="4387850"/>
          <p14:tracePt t="11297" x="6262688" y="4411663"/>
          <p14:tracePt t="11308" x="6278563" y="4443413"/>
          <p14:tracePt t="11320" x="6310313" y="4491038"/>
          <p14:tracePt t="11331" x="6343650" y="4548188"/>
          <p14:tracePt t="11342" x="6367463" y="4603750"/>
          <p14:tracePt t="11352" x="6383338" y="4643438"/>
          <p14:tracePt t="11363" x="6383338" y="4692650"/>
          <p14:tracePt t="11374" x="6375400" y="4740275"/>
          <p14:tracePt t="11387" x="6367463" y="4787900"/>
          <p14:tracePt t="11397" x="6383338" y="4821238"/>
          <p14:tracePt t="11408" x="6430963" y="4876800"/>
          <p14:tracePt t="11420" x="6462713" y="4924425"/>
          <p14:tracePt t="11431" x="6488113" y="4965700"/>
          <p14:tracePt t="11441" x="6503988" y="4989513"/>
          <p14:tracePt t="11454" x="6527800" y="5021263"/>
          <p14:tracePt t="11464" x="6551613" y="5060950"/>
          <p14:tracePt t="11475" x="6567488" y="5092700"/>
          <p14:tracePt t="11487" x="6567488" y="5100638"/>
          <p14:tracePt t="11498" x="6567488" y="5110163"/>
          <p14:tracePt t="11509" x="6567488" y="5118100"/>
          <p14:tracePt t="11520" x="6559550" y="5126038"/>
          <p14:tracePt t="11554" x="6551613" y="5133975"/>
          <p14:tracePt t="11565" x="6535738" y="5133975"/>
          <p14:tracePt t="11667" x="6535738" y="5126038"/>
          <p14:tracePt t="11680" x="6527800" y="5118100"/>
          <p14:tracePt t="11691" x="6519863" y="5118100"/>
          <p14:tracePt t="11702" x="6503988" y="5118100"/>
          <p14:tracePt t="11713" x="6454775" y="5126038"/>
          <p14:tracePt t="11725" x="6375400" y="5141913"/>
          <p14:tracePt t="11747" x="6238875" y="5149850"/>
          <p14:tracePt t="11758" x="6183313" y="5149850"/>
          <p14:tracePt t="11770" x="6134100" y="5149850"/>
          <p14:tracePt t="11781" x="6078538" y="5149850"/>
          <p14:tracePt t="11792" x="6038850" y="5149850"/>
          <p14:tracePt t="11804" x="5989638" y="5149850"/>
          <p14:tracePt t="11815" x="5934075" y="5149850"/>
          <p14:tracePt t="11826" x="5862638" y="5149850"/>
          <p14:tracePt t="11837" x="5805488" y="5149850"/>
          <p14:tracePt t="11848" x="5726113" y="5141913"/>
          <p14:tracePt t="11860" x="5676900" y="5133975"/>
          <p14:tracePt t="11871" x="5613400" y="5126038"/>
          <p14:tracePt t="11882" x="5557838" y="5118100"/>
          <p14:tracePt t="11893" x="5468938" y="5100638"/>
          <p14:tracePt t="11905" x="5387975" y="5100638"/>
          <p14:tracePt t="11916" x="5340350" y="5100638"/>
          <p14:tracePt t="11927" x="5324475" y="5100638"/>
          <p14:tracePt t="11939" x="5308600" y="5092700"/>
          <p14:tracePt t="12005" x="5284788" y="5092700"/>
          <p14:tracePt t="12017" x="5268913" y="5092700"/>
          <p14:tracePt t="12028" x="5245100" y="5092700"/>
          <p14:tracePt t="12040" x="5237163" y="5092700"/>
          <p14:tracePt t="12073" x="5253038" y="5092700"/>
          <p14:tracePt t="12085" x="5324475" y="5100638"/>
          <p14:tracePt t="12096" x="5476875" y="5133975"/>
          <p14:tracePt t="12107" x="5605463" y="5165725"/>
          <p14:tracePt t="12118" x="5773738" y="5197475"/>
          <p14:tracePt t="12130" x="5973763" y="5237163"/>
          <p14:tracePt t="12141" x="6165850" y="5270500"/>
          <p14:tracePt t="12154" x="6318250" y="5278438"/>
          <p14:tracePt t="12163" x="6551613" y="5286375"/>
          <p14:tracePt t="12175" x="6711950" y="5294313"/>
          <p14:tracePt t="12187" x="6848475" y="5294313"/>
          <p14:tracePt t="12197" x="6888163" y="5294313"/>
          <p14:tracePt t="12208" x="6911975" y="5294313"/>
          <p14:tracePt t="12231" x="6904038" y="5294313"/>
          <p14:tracePt t="12240" x="6896100" y="5294313"/>
          <p14:tracePt t="12254" x="6888163" y="5294313"/>
          <p14:tracePt t="12265" x="6856413" y="5294313"/>
          <p14:tracePt t="12276" x="6840538" y="5294313"/>
          <p14:tracePt t="12287" x="6824663" y="5294313"/>
          <p14:tracePt t="12298" x="6808788" y="5294313"/>
          <p14:tracePt t="12309" x="6800850" y="5294313"/>
          <p14:tracePt t="12321" x="6791325" y="5294313"/>
          <p14:tracePt t="12332" x="6783388" y="5294313"/>
          <p14:tracePt t="12343" x="6759575" y="5294313"/>
          <p14:tracePt t="12355" x="6751638" y="5286375"/>
          <p14:tracePt t="12377" x="6743700" y="5286375"/>
          <p14:tracePt t="12546" x="6751638" y="5286375"/>
          <p14:tracePt t="12647" x="6751638" y="5294313"/>
          <p14:tracePt t="12658" x="6743700" y="5294313"/>
          <p14:tracePt t="12691" x="6727825" y="5294313"/>
          <p14:tracePt t="12703" x="6696075" y="5294313"/>
          <p14:tracePt t="12714" x="6575425" y="5294313"/>
          <p14:tracePt t="12726" x="6423025" y="5286375"/>
          <p14:tracePt t="12737" x="6126163" y="5253038"/>
          <p14:tracePt t="12748" x="5789613" y="5197475"/>
          <p14:tracePt t="12760" x="5540375" y="5149850"/>
          <p14:tracePt t="12771" x="5380038" y="5133975"/>
          <p14:tracePt t="12782" x="5260975" y="5118100"/>
          <p14:tracePt t="12792" x="5203825" y="5118100"/>
          <p14:tracePt t="12805" x="5187950" y="5118100"/>
          <p14:tracePt t="12883" x="5195888" y="5118100"/>
          <p14:tracePt t="12895" x="5203825" y="5118100"/>
          <p14:tracePt t="12906" x="5219700" y="5118100"/>
          <p14:tracePt t="12917" x="5253038" y="5118100"/>
          <p14:tracePt t="12929" x="5300663" y="5118100"/>
          <p14:tracePt t="12940" x="5324475" y="5118100"/>
          <p14:tracePt t="12951" x="5332413" y="5126038"/>
          <p14:tracePt t="12962" x="5340350" y="5126038"/>
          <p14:tracePt t="12973" x="5356225" y="5126038"/>
          <p14:tracePt t="12985" x="5364163" y="5133975"/>
          <p14:tracePt t="12996" x="5405438" y="5141913"/>
          <p14:tracePt t="13007" x="5492750" y="5149850"/>
          <p14:tracePt t="13020" x="5621338" y="5173663"/>
          <p14:tracePt t="13030" x="5684838" y="5189538"/>
          <p14:tracePt t="13041" x="5757863" y="5197475"/>
          <p14:tracePt t="13053" x="5797550" y="5205413"/>
          <p14:tracePt t="13064" x="5837238" y="5205413"/>
          <p14:tracePt t="13075" x="5862638" y="5205413"/>
          <p14:tracePt t="13087" x="5894388" y="5205413"/>
          <p14:tracePt t="13097" x="5902325" y="5205413"/>
          <p14:tracePt t="13165" x="5894388" y="5205413"/>
          <p14:tracePt t="13176" x="5886450" y="5205413"/>
          <p14:tracePt t="13186" x="5878513" y="5205413"/>
          <p14:tracePt t="13220" x="5862638" y="5205413"/>
          <p14:tracePt t="13232" x="5845175" y="5205413"/>
          <p14:tracePt t="13242" x="5805488" y="5205413"/>
          <p14:tracePt t="13255" x="5773738" y="5205413"/>
          <p14:tracePt t="13266" x="5718175" y="5197475"/>
          <p14:tracePt t="13277" x="5668963" y="5197475"/>
          <p14:tracePt t="13288" x="5629275" y="5197475"/>
          <p14:tracePt t="13300" x="5589588" y="5197475"/>
          <p14:tracePt t="13311" x="5549900" y="5197475"/>
          <p14:tracePt t="13322" x="5516563" y="5197475"/>
          <p14:tracePt t="13334" x="5492750" y="5197475"/>
          <p14:tracePt t="13345" x="5484813" y="5197475"/>
          <p14:tracePt t="13356" x="5476875" y="5197475"/>
          <p14:tracePt t="13367" x="5468938" y="5197475"/>
          <p14:tracePt t="13378" x="5476875" y="5197475"/>
          <p14:tracePt t="13390" x="5484813" y="5205413"/>
          <p14:tracePt t="13401" x="5549900" y="5229225"/>
          <p14:tracePt t="13412" x="5676900" y="5245100"/>
          <p14:tracePt t="13423" x="5773738" y="5270500"/>
          <p14:tracePt t="13435" x="5813425" y="5278438"/>
          <p14:tracePt t="13446" x="5853113" y="5278438"/>
          <p14:tracePt t="13457" x="5862638" y="5278438"/>
          <p14:tracePt t="13470" x="5870575" y="5278438"/>
          <p14:tracePt t="13503" x="5862638" y="5270500"/>
          <p14:tracePt t="13524" x="5853113" y="5270500"/>
          <p14:tracePt t="13537" x="5821363" y="5270500"/>
          <p14:tracePt t="13547" x="5757863" y="5262563"/>
          <p14:tracePt t="13558" x="5684838" y="5253038"/>
          <p14:tracePt t="13570" x="5581650" y="5237163"/>
          <p14:tracePt t="13581" x="5468938" y="5213350"/>
          <p14:tracePt t="13592" x="5405438" y="5197475"/>
          <p14:tracePt t="13604" x="5387975" y="5189538"/>
          <p14:tracePt t="13637" x="5429250" y="5197475"/>
          <p14:tracePt t="13648" x="5524500" y="5213350"/>
          <p14:tracePt t="13660" x="5781675" y="5237163"/>
          <p14:tracePt t="13671" x="5997575" y="5278438"/>
          <p14:tracePt t="13682" x="6126163" y="5294313"/>
          <p14:tracePt t="13693" x="6183313" y="5294313"/>
          <p14:tracePt t="13705" x="6223000" y="5302250"/>
          <p14:tracePt t="13715" x="6246813" y="5302250"/>
          <p14:tracePt t="13727" x="6246813" y="5294313"/>
          <p14:tracePt t="13749" x="6230938" y="5294313"/>
          <p14:tracePt t="13761" x="6223000" y="5286375"/>
          <p14:tracePt t="13772" x="6215063" y="5286375"/>
          <p14:tracePt t="13783" x="6183313" y="5278438"/>
          <p14:tracePt t="13795" x="6142038" y="5278438"/>
          <p14:tracePt t="13805" x="6086475" y="5278438"/>
          <p14:tracePt t="13817" x="6005513" y="5278438"/>
          <p14:tracePt t="13827" x="5949950" y="5270500"/>
          <p14:tracePt t="13840" x="5894388" y="5270500"/>
          <p14:tracePt t="13851" x="5853113" y="5262563"/>
          <p14:tracePt t="13862" x="5845175" y="5262563"/>
          <p14:tracePt t="13886" x="5853113" y="5262563"/>
          <p14:tracePt t="13896" x="5902325" y="5278438"/>
          <p14:tracePt t="13907" x="5997575" y="5294313"/>
          <p14:tracePt t="13920" x="6038850" y="5310188"/>
          <p14:tracePt t="13963" x="6038850" y="5302250"/>
          <p14:tracePt t="13997" x="6038850" y="5294313"/>
          <p14:tracePt t="14065" x="6046788" y="5294313"/>
          <p14:tracePt t="14087" x="6054725" y="5294313"/>
          <p14:tracePt t="14098" x="6062663" y="5294313"/>
          <p14:tracePt t="14109" x="6086475" y="5294313"/>
          <p14:tracePt t="14121" x="6126163" y="5294313"/>
          <p14:tracePt t="14132" x="6175375" y="5294313"/>
          <p14:tracePt t="14143" x="6191250" y="5294313"/>
          <p14:tracePt t="14155" x="6207125" y="5302250"/>
          <p14:tracePt t="14188" x="6207125" y="5294313"/>
          <p14:tracePt t="14200" x="6215063" y="5294313"/>
          <p14:tracePt t="14210" x="6223000" y="5294313"/>
          <p14:tracePt t="14222" x="6238875" y="5294313"/>
          <p14:tracePt t="14233" x="6262688" y="5294313"/>
          <p14:tracePt t="14243" x="6286500" y="5294313"/>
          <p14:tracePt t="14254" x="6302375" y="5294313"/>
          <p14:tracePt t="14267" x="6326188" y="5294313"/>
          <p14:tracePt t="14278" x="6351588" y="5294313"/>
          <p14:tracePt t="14290" x="6359525" y="5294313"/>
          <p14:tracePt t="14357" x="6367463" y="5294313"/>
          <p14:tracePt t="14368" x="6383338" y="5294313"/>
          <p14:tracePt t="14380" x="6391275" y="5302250"/>
          <p14:tracePt t="14424" x="6399213" y="5302250"/>
          <p14:tracePt t="14807" x="6407150" y="5310188"/>
          <p14:tracePt t="16009" x="6383338" y="5302250"/>
          <p14:tracePt t="16020" x="6351588" y="5294313"/>
          <p14:tracePt t="16032" x="6270625" y="5286375"/>
          <p14:tracePt t="16043" x="6183313" y="5278438"/>
          <p14:tracePt t="16054" x="6126163" y="5278438"/>
          <p14:tracePt t="16066" x="6013450" y="5278438"/>
          <p14:tracePt t="16077" x="5910263" y="5278438"/>
          <p14:tracePt t="16088" x="5773738" y="5278438"/>
          <p14:tracePt t="16101" x="5653088" y="5278438"/>
          <p14:tracePt t="16112" x="5613400" y="5278438"/>
          <p14:tracePt t="16123" x="5581650" y="5278438"/>
          <p14:tracePt t="16135" x="5557838" y="5278438"/>
          <p14:tracePt t="16146" x="5524500" y="5278438"/>
          <p14:tracePt t="16157" x="5508625" y="5270500"/>
          <p14:tracePt t="16170" x="5500688" y="5270500"/>
          <p14:tracePt t="16191" x="5508625" y="5270500"/>
          <p14:tracePt t="16204" x="5532438" y="5270500"/>
          <p14:tracePt t="16213" x="5621338" y="5270500"/>
          <p14:tracePt t="16225" x="5726113" y="5278438"/>
          <p14:tracePt t="16237" x="5862638" y="5286375"/>
          <p14:tracePt t="16246" x="5910263" y="5294313"/>
          <p14:tracePt t="16258" x="5926138" y="5302250"/>
          <p14:tracePt t="16292" x="5926138" y="5294313"/>
          <p14:tracePt t="16304" x="5902325" y="5286375"/>
          <p14:tracePt t="16314" x="5886450" y="5278438"/>
          <p14:tracePt t="16325" x="5837238" y="5278438"/>
          <p14:tracePt t="16337" x="5765800" y="5262563"/>
          <p14:tracePt t="16348" x="5700713" y="5253038"/>
          <p14:tracePt t="16360" x="5676900" y="5245100"/>
          <p14:tracePt t="16371" x="5653088" y="5237163"/>
          <p14:tracePt t="16393" x="5661025" y="5237163"/>
          <p14:tracePt t="16405" x="5676900" y="5237163"/>
          <p14:tracePt t="16416" x="5734050" y="5245100"/>
          <p14:tracePt t="16427" x="5902325" y="5262563"/>
          <p14:tracePt t="16438" x="6094413" y="5278438"/>
          <p14:tracePt t="16450" x="6175375" y="5294313"/>
          <p14:tracePt t="16461" x="6183313" y="5294313"/>
          <p14:tracePt t="16495" x="6175375" y="5286375"/>
          <p14:tracePt t="16506" x="6149975" y="5278438"/>
          <p14:tracePt t="16517" x="6126163" y="5270500"/>
          <p14:tracePt t="16529" x="6118225" y="5262563"/>
          <p14:tracePt t="16573" x="6142038" y="5270500"/>
          <p14:tracePt t="16583" x="6157913" y="5278438"/>
          <p14:tracePt t="16596" x="6175375" y="5278438"/>
          <p14:tracePt t="16607" x="6183313" y="5278438"/>
          <p14:tracePt t="16618" x="6191250" y="5278438"/>
          <p14:tracePt t="16630" x="6199188" y="5278438"/>
          <p14:tracePt t="16652" x="6207125" y="5278438"/>
          <p14:tracePt t="16663" x="6215063" y="5278438"/>
          <p14:tracePt t="16675" x="6223000" y="5278438"/>
          <p14:tracePt t="16685" x="6262688" y="5278438"/>
          <p14:tracePt t="16696" x="6294438" y="5278438"/>
          <p14:tracePt t="16707" x="6302375" y="5278438"/>
          <p14:tracePt t="16718" x="6318250" y="5278438"/>
          <p14:tracePt t="16729" x="6326188" y="5286375"/>
          <p14:tracePt t="16909" x="6326188" y="5278438"/>
          <p14:tracePt t="16945" x="6318250" y="5278438"/>
          <p14:tracePt t="16956" x="6302375" y="5270500"/>
          <p14:tracePt t="16967" x="6278563" y="5253038"/>
          <p14:tracePt t="16978" x="6270625" y="5245100"/>
          <p14:tracePt t="16990" x="6262688" y="5237163"/>
          <p14:tracePt t="17034" x="6262688" y="5229225"/>
          <p14:tracePt t="17068" x="6262688" y="5221288"/>
          <p14:tracePt t="17080" x="6278563" y="5213350"/>
          <p14:tracePt t="17100" x="6286500" y="5213350"/>
          <p14:tracePt t="17112" x="6294438" y="5213350"/>
          <p14:tracePt t="17123" x="6302375" y="5213350"/>
          <p14:tracePt t="17190" x="6302375" y="5205413"/>
          <p14:tracePt t="17417" x="6343650" y="5205413"/>
          <p14:tracePt t="17428" x="6343650" y="5197475"/>
          <p14:tracePt t="17440" x="6343650" y="5189538"/>
          <p14:tracePt t="17462" x="6343650" y="5181600"/>
          <p14:tracePt t="17473" x="6351588" y="5149850"/>
          <p14:tracePt t="17485" x="6375400" y="5100638"/>
          <p14:tracePt t="17496" x="6423025" y="5045075"/>
          <p14:tracePt t="17505" x="6462713" y="4997450"/>
          <p14:tracePt t="17519" x="6543675" y="4916488"/>
          <p14:tracePt t="17530" x="6664325" y="4837113"/>
          <p14:tracePt t="17541" x="6840538" y="4748213"/>
          <p14:tracePt t="17554" x="6927850" y="4700588"/>
          <p14:tracePt t="17564" x="6977063" y="4676775"/>
          <p14:tracePt t="17575" x="6992938" y="4660900"/>
          <p14:tracePt t="17587" x="6992938" y="4652963"/>
          <p14:tracePt t="17597" x="6992938" y="4643438"/>
          <p14:tracePt t="17607" x="6985000" y="4611688"/>
          <p14:tracePt t="17620" x="6977063" y="4587875"/>
          <p14:tracePt t="17631" x="6961188" y="4564063"/>
          <p14:tracePt t="17641" x="6961188" y="4548188"/>
          <p14:tracePt t="17654" x="6951663" y="4524375"/>
          <p14:tracePt t="17665" x="6961188" y="4516438"/>
          <p14:tracePt t="17676" x="6961188" y="4508500"/>
          <p14:tracePt t="17687" x="6961188" y="4500563"/>
          <p14:tracePt t="17698" x="6969125" y="4500563"/>
          <p14:tracePt t="17721" x="6969125" y="4491038"/>
          <p14:tracePt t="17766" x="6961188" y="4491038"/>
          <p14:tracePt t="17777" x="6935788" y="4491038"/>
          <p14:tracePt t="17788" x="6919913" y="4491038"/>
          <p14:tracePt t="17800" x="6880225" y="4483100"/>
          <p14:tracePt t="17810" x="6848475" y="4475163"/>
          <p14:tracePt t="17822" x="6840538" y="4467225"/>
          <p14:tracePt t="17833" x="6816725" y="4451350"/>
          <p14:tracePt t="17844" x="6800850" y="4435475"/>
          <p14:tracePt t="17856" x="6791325" y="4411663"/>
          <p14:tracePt t="17867" x="6783388" y="4387850"/>
          <p14:tracePt t="17880" x="6775450" y="4371975"/>
          <p14:tracePt t="17890" x="6767513" y="4356100"/>
          <p14:tracePt t="17901" x="6767513" y="4348163"/>
          <p14:tracePt t="17923" x="6775450" y="4330700"/>
          <p14:tracePt t="17935" x="6783388" y="4322763"/>
          <p14:tracePt t="17946" x="6808788" y="4306888"/>
          <p14:tracePt t="17957" x="6840538" y="4298950"/>
          <p14:tracePt t="17969" x="6911975" y="4283075"/>
          <p14:tracePt t="17979" x="6977063" y="4275138"/>
          <p14:tracePt t="17991" x="7008813" y="4267200"/>
          <p14:tracePt t="18004" x="7016750" y="4259263"/>
          <p14:tracePt t="18013" x="7024688" y="4259263"/>
          <p14:tracePt t="18036" x="7016750" y="4259263"/>
          <p14:tracePt t="18170" x="7008813" y="4267200"/>
          <p14:tracePt t="18182" x="6992938" y="4291013"/>
          <p14:tracePt t="18193" x="6951663" y="4338638"/>
          <p14:tracePt t="18205" x="6864350" y="4419600"/>
          <p14:tracePt t="18216" x="6791325" y="4491038"/>
          <p14:tracePt t="18227" x="6672263" y="4603750"/>
          <p14:tracePt t="18238" x="6591300" y="4700588"/>
          <p14:tracePt t="18248" x="6543675" y="4772025"/>
          <p14:tracePt t="18261" x="6511925" y="4821238"/>
          <p14:tracePt t="18272" x="6446838" y="4892675"/>
          <p14:tracePt t="18284" x="6367463" y="4997450"/>
          <p14:tracePt t="18295" x="6262688" y="5100638"/>
          <p14:tracePt t="18306" x="6183313" y="5189538"/>
          <p14:tracePt t="18318" x="6078538" y="5310188"/>
          <p14:tracePt t="18328" x="6005513" y="5381625"/>
          <p14:tracePt t="18340" x="5973763" y="5405438"/>
          <p14:tracePt t="18351" x="5965825" y="5405438"/>
          <p14:tracePt t="18362" x="5957888" y="5405438"/>
          <p14:tracePt t="18395" x="5949950" y="5405438"/>
          <p14:tracePt t="18407" x="5934075" y="5397500"/>
          <p14:tracePt t="18418" x="5886450" y="5381625"/>
          <p14:tracePt t="18429" x="5773738" y="5349875"/>
          <p14:tracePt t="18441" x="5684838" y="5310188"/>
          <p14:tracePt t="18454" x="5508625" y="5229225"/>
          <p14:tracePt t="18463" x="5364163" y="5133975"/>
          <p14:tracePt t="18475" x="5284788" y="5060950"/>
          <p14:tracePt t="18487" x="5268913" y="5037138"/>
          <p14:tracePt t="18497" x="5284788" y="5013325"/>
          <p14:tracePt t="18508" x="5372100" y="4981575"/>
          <p14:tracePt t="18520" x="5621338" y="4965700"/>
          <p14:tracePt t="18529" x="5862638" y="4989513"/>
          <p14:tracePt t="18542" x="6078538" y="5053013"/>
          <p14:tracePt t="18554" x="6215063" y="5100638"/>
          <p14:tracePt t="18565" x="6302375" y="5133975"/>
          <p14:tracePt t="18576" x="6430963" y="5173663"/>
          <p14:tracePt t="18587" x="6559550" y="5221288"/>
          <p14:tracePt t="18598" x="6704013" y="5262563"/>
          <p14:tracePt t="18610" x="6856413" y="5310188"/>
          <p14:tracePt t="18621" x="7096125" y="5365750"/>
          <p14:tracePt t="18630" x="7224713" y="5405438"/>
          <p14:tracePt t="18643" x="7240588" y="5414963"/>
          <p14:tracePt t="18677" x="7224713" y="5414963"/>
          <p14:tracePt t="18688" x="7208838" y="5405438"/>
          <p14:tracePt t="18700" x="7192963" y="5405438"/>
          <p14:tracePt t="18711" x="7169150" y="5405438"/>
          <p14:tracePt t="18722" x="7145338" y="5405438"/>
          <p14:tracePt t="18733" x="7121525" y="5405438"/>
          <p14:tracePt t="18745" x="7104063" y="5414963"/>
          <p14:tracePt t="18778" x="7096125" y="5414963"/>
          <p14:tracePt t="18790" x="7088188" y="5414963"/>
          <p14:tracePt t="18802" x="7080250" y="5414963"/>
          <p14:tracePt t="18823" x="7088188" y="5414963"/>
          <p14:tracePt t="18834" x="7096125" y="5414963"/>
          <p14:tracePt t="18846" x="7113588" y="5414963"/>
          <p14:tracePt t="18856" x="7129463" y="5414963"/>
          <p14:tracePt t="18880" x="7129463" y="5405438"/>
          <p14:tracePt t="19465" x="7153275" y="5414963"/>
          <p14:tracePt t="19476" x="7200900" y="5422900"/>
          <p14:tracePt t="19486" x="7281863" y="5438775"/>
          <p14:tracePt t="19498" x="7329488" y="5454650"/>
          <p14:tracePt t="19510" x="7377113" y="5462588"/>
          <p14:tracePt t="19543" x="7353300" y="5446713"/>
          <p14:tracePt t="19554" x="7185025" y="5341938"/>
          <p14:tracePt t="19566" x="6848475" y="5213350"/>
          <p14:tracePt t="19577" x="6591300" y="5133975"/>
          <p14:tracePt t="19588" x="6527800" y="5100638"/>
          <p14:tracePt t="19600" x="6503988" y="5068888"/>
          <p14:tracePt t="19611" x="6503988" y="5029200"/>
          <p14:tracePt t="19622" x="6496050" y="4965700"/>
          <p14:tracePt t="19634" x="6496050" y="4924425"/>
          <p14:tracePt t="19645" x="6488113" y="4860925"/>
          <p14:tracePt t="19655" x="6470650" y="4795838"/>
          <p14:tracePt t="19668" x="6454775" y="4748213"/>
          <p14:tracePt t="19678" x="6462713" y="4708525"/>
          <p14:tracePt t="19690" x="6488113" y="4660900"/>
          <p14:tracePt t="19701" x="6527800" y="4619625"/>
          <p14:tracePt t="19712" x="6591300" y="4564063"/>
          <p14:tracePt t="19723" x="6638925" y="4524375"/>
          <p14:tracePt t="19735" x="6688138" y="4475163"/>
          <p14:tracePt t="19746" x="6680200" y="4427538"/>
          <p14:tracePt t="19756" x="6615113" y="4298950"/>
          <p14:tracePt t="19770" x="6527800" y="4162425"/>
          <p14:tracePt t="19780" x="6423025" y="3970338"/>
          <p14:tracePt t="19791" x="6375400" y="3865563"/>
          <p14:tracePt t="19804" x="6367463" y="3833813"/>
          <p14:tracePt t="19813" x="6367463" y="3825875"/>
          <p14:tracePt t="20003" x="6367463" y="3810000"/>
          <p14:tracePt t="20007" x="6383338" y="3802063"/>
          <p14:tracePt t="20016" x="6399213" y="3786188"/>
          <p14:tracePt t="20027" x="6415088" y="3778250"/>
          <p14:tracePt t="20038" x="6430963" y="3778250"/>
          <p14:tracePt t="20049" x="6438900" y="3778250"/>
          <p14:tracePt t="20061" x="6438900" y="3786188"/>
          <p14:tracePt t="20072" x="6446838" y="3794125"/>
          <p14:tracePt t="20083" x="6470650" y="3810000"/>
          <p14:tracePt t="20095" x="6511925" y="3833813"/>
          <p14:tracePt t="20104" x="6591300" y="3890963"/>
          <p14:tracePt t="20117" x="6672263" y="3938588"/>
          <p14:tracePt t="20128" x="6800850" y="4025900"/>
          <p14:tracePt t="20140" x="6888163" y="4083050"/>
          <p14:tracePt t="20151" x="6927850" y="4122738"/>
          <p14:tracePt t="20162" x="6935788" y="4146550"/>
          <p14:tracePt t="20173" x="6951663" y="4162425"/>
          <p14:tracePt t="20185" x="6961188" y="4170363"/>
          <p14:tracePt t="20196" x="6961188" y="4178300"/>
          <p14:tracePt t="20207" x="6951663" y="4186238"/>
          <p14:tracePt t="20218" x="6943725" y="4195763"/>
          <p14:tracePt t="20230" x="6919913" y="4203700"/>
          <p14:tracePt t="20241" x="6888163" y="4203700"/>
          <p14:tracePt t="20250" x="6856413" y="4203700"/>
          <p14:tracePt t="20264" x="6824663" y="4203700"/>
          <p14:tracePt t="20275" x="6816725" y="4195763"/>
          <p14:tracePt t="20287" x="6816725" y="4186238"/>
          <p14:tracePt t="20297" x="6816725" y="4178300"/>
          <p14:tracePt t="20308" x="6832600" y="4170363"/>
          <p14:tracePt t="20320" x="6856413" y="4162425"/>
          <p14:tracePt t="20331" x="6896100" y="4162425"/>
          <p14:tracePt t="20342" x="6927850" y="4162425"/>
          <p14:tracePt t="20354" x="6985000" y="4170363"/>
          <p14:tracePt t="20365" x="7064375" y="4186238"/>
          <p14:tracePt t="20375" x="7121525" y="4195763"/>
          <p14:tracePt t="20387" x="7177088" y="4195763"/>
          <p14:tracePt t="20399" x="7208838" y="4195763"/>
          <p14:tracePt t="20410" x="7240588" y="4186238"/>
          <p14:tracePt t="20421" x="7264400" y="4178300"/>
          <p14:tracePt t="20433" x="7289800" y="4162425"/>
          <p14:tracePt t="20466" x="7281863" y="4162425"/>
          <p14:tracePt t="20475" x="7264400" y="4162425"/>
          <p14:tracePt t="20488" x="7256463" y="4162425"/>
          <p14:tracePt t="20576" x="7264400" y="4162425"/>
          <p14:tracePt t="20590" x="7281863" y="4162425"/>
          <p14:tracePt t="20601" x="7297738" y="4162425"/>
          <p14:tracePt t="20612" x="7329488" y="4170363"/>
          <p14:tracePt t="20623" x="7345363" y="4186238"/>
          <p14:tracePt t="20635" x="7353300" y="4195763"/>
          <p14:tracePt t="20647" x="7361238" y="4211638"/>
          <p14:tracePt t="20657" x="7369175" y="4211638"/>
          <p14:tracePt t="20669" x="7377113" y="4227513"/>
          <p14:tracePt t="20679" x="7377113" y="4235450"/>
          <p14:tracePt t="20691" x="7385050" y="4243388"/>
          <p14:tracePt t="20704" x="7408863" y="4251325"/>
          <p14:tracePt t="20713" x="7489825" y="4259263"/>
          <p14:tracePt t="20725" x="7689850" y="4298950"/>
          <p14:tracePt t="20737" x="7818438" y="4338638"/>
          <p14:tracePt t="20747" x="7931150" y="4379913"/>
          <p14:tracePt t="20758" x="7954963" y="4387850"/>
          <p14:tracePt t="20771" x="7970838" y="4395788"/>
          <p14:tracePt t="20792" x="7978775" y="4395788"/>
          <p14:tracePt t="20905" x="7986713" y="4395788"/>
          <p14:tracePt t="20927" x="7994650" y="4395788"/>
          <p14:tracePt t="20983" x="7986713" y="4387850"/>
          <p14:tracePt t="20995" x="7978775" y="4387850"/>
        </p14:tracePtLst>
      </p14:laserTraceLst>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4129931500"/>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61.2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&lt;0.001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C2CBCD7-050C-8046-9558-39F63DF7BB00}"/>
                  </a:ext>
                </a:extLst>
              </p:cNvPr>
              <p:cNvSpPr/>
              <p:nvPr/>
            </p:nvSpPr>
            <p:spPr>
              <a:xfrm>
                <a:off x="6264903" y="6729524"/>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𝑅𝑒𝑗𝑒𝑐𝑡</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𝐻</m:t>
                          </m:r>
                        </m:e>
                        <m:sub>
                          <m:r>
                            <a:rPr lang="en-US" sz="2300" b="0" i="1" smtClean="0">
                              <a:latin typeface="Cambria Math" panose="02040503050406030204" pitchFamily="18" charset="0"/>
                              <a:ea typeface="Cambria Math" panose="02040503050406030204" pitchFamily="18" charset="0"/>
                            </a:rPr>
                            <m:t>0</m:t>
                          </m:r>
                        </m:sub>
                      </m:sSub>
                      <m:r>
                        <a:rPr lang="en-US" sz="2300" b="0" i="1" smtClean="0">
                          <a:latin typeface="Cambria Math" panose="02040503050406030204" pitchFamily="18" charset="0"/>
                          <a:ea typeface="Cambria Math" panose="02040503050406030204" pitchFamily="18" charset="0"/>
                        </a:rPr>
                        <m:t>:</m:t>
                      </m:r>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𝐴</m:t>
                          </m:r>
                        </m:sub>
                      </m:sSub>
                      <m:r>
                        <a:rPr lang="en-US" sz="2300" b="0" i="1" smtClean="0">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𝐵</m:t>
                          </m:r>
                        </m:sub>
                      </m:sSub>
                      <m:r>
                        <a:rPr lang="en-US" sz="2300" i="1">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𝐶</m:t>
                          </m:r>
                        </m:sub>
                      </m:sSub>
                    </m:oMath>
                  </m:oMathPara>
                </a14:m>
                <a:endParaRPr lang="en-US" sz="2300" dirty="0"/>
              </a:p>
            </p:txBody>
          </p:sp>
        </mc:Choice>
        <mc:Fallback xmlns="">
          <p:sp>
            <p:nvSpPr>
              <p:cNvPr id="5" name="Rectangle 4">
                <a:extLst>
                  <a:ext uri="{FF2B5EF4-FFF2-40B4-BE49-F238E27FC236}">
                    <a16:creationId xmlns:a16="http://schemas.microsoft.com/office/drawing/2014/main" id="{FC2CBCD7-050C-8046-9558-39F63DF7BB00}"/>
                  </a:ext>
                </a:extLst>
              </p:cNvPr>
              <p:cNvSpPr>
                <a:spLocks noRot="1" noChangeAspect="1" noMove="1" noResize="1" noEditPoints="1" noAdjustHandles="1" noChangeArrowheads="1" noChangeShapeType="1" noTextEdit="1"/>
              </p:cNvSpPr>
              <p:nvPr/>
            </p:nvSpPr>
            <p:spPr>
              <a:xfrm>
                <a:off x="6264903" y="6729524"/>
                <a:ext cx="4182796" cy="446276"/>
              </a:xfrm>
              <a:prstGeom prst="rect">
                <a:avLst/>
              </a:prstGeom>
              <a:blipFill>
                <a:blip r:embed="rId4"/>
                <a:stretch>
                  <a:fillRect l="-604" b="-19444"/>
                </a:stretch>
              </a:blipFill>
            </p:spPr>
            <p:txBody>
              <a:bodyPr/>
              <a:lstStyle/>
              <a:p>
                <a:r>
                  <a:rPr lang="en-US">
                    <a:noFill/>
                  </a:rPr>
                  <a:t> </a:t>
                </a:r>
              </a:p>
            </p:txBody>
          </p:sp>
        </mc:Fallback>
      </mc:AlternateContent>
    </p:spTree>
    <p:extLst>
      <p:ext uri="{BB962C8B-B14F-4D97-AF65-F5344CB8AC3E}">
        <p14:creationId xmlns:p14="http://schemas.microsoft.com/office/powerpoint/2010/main" val="2906739379"/>
      </p:ext>
    </p:extLst>
  </p:cSld>
  <p:clrMapOvr>
    <a:masterClrMapping/>
  </p:clrMapOvr>
  <mc:AlternateContent xmlns:mc="http://schemas.openxmlformats.org/markup-compatibility/2006" xmlns:p14="http://schemas.microsoft.com/office/powerpoint/2010/main">
    <mc:Choice Requires="p14">
      <p:transition spd="slow" p14:dur="2000" advTm="36321"/>
    </mc:Choice>
    <mc:Fallback xmlns="">
      <p:transition spd="slow" advTm="36321"/>
    </mc:Fallback>
  </mc:AlternateContent>
  <p:extLst>
    <p:ext uri="{3A86A75C-4F4B-4683-9AE1-C65F6400EC91}">
      <p14:laserTraceLst xmlns:p14="http://schemas.microsoft.com/office/powerpoint/2010/main">
        <p14:tracePtLst>
          <p14:tracePt t="3822" x="7994650" y="4387850"/>
          <p14:tracePt t="3826" x="8010525" y="4387850"/>
          <p14:tracePt t="3837" x="8042275" y="4379913"/>
          <p14:tracePt t="3844" x="8059738" y="4371975"/>
          <p14:tracePt t="3855" x="8091488" y="4371975"/>
          <p14:tracePt t="3874" x="8131175" y="4371975"/>
          <p14:tracePt t="3879" x="8170863" y="4371975"/>
          <p14:tracePt t="3891" x="8178800" y="4364038"/>
          <p14:tracePt t="3914" x="8186738" y="4371975"/>
          <p14:tracePt t="3924" x="8220075" y="4379913"/>
          <p14:tracePt t="3936" x="8291513" y="4387850"/>
          <p14:tracePt t="3946" x="8372475" y="4411663"/>
          <p14:tracePt t="3958" x="8532813" y="4435475"/>
          <p14:tracePt t="3969" x="8756650" y="4459288"/>
          <p14:tracePt t="3981" x="9021763" y="4500563"/>
          <p14:tracePt t="3993" x="9190038" y="4540250"/>
          <p14:tracePt t="4002" x="9310688" y="4572000"/>
          <p14:tracePt t="4013" x="9374188" y="4595813"/>
          <p14:tracePt t="4024" x="9398000" y="4611688"/>
          <p14:tracePt t="4036" x="9413875" y="4611688"/>
          <p14:tracePt t="4047" x="9421813" y="4611688"/>
          <p14:tracePt t="4057" x="9421813" y="4619625"/>
          <p14:tracePt t="4069" x="9445625" y="4619625"/>
          <p14:tracePt t="4080" x="9463088" y="4627563"/>
          <p14:tracePt t="4091" x="9494838" y="4643438"/>
          <p14:tracePt t="4102" x="9518650" y="4652963"/>
          <p14:tracePt t="4114" x="9534525" y="4660900"/>
          <p14:tracePt t="4125" x="9550400" y="4668838"/>
          <p14:tracePt t="4136" x="9566275" y="4684713"/>
          <p14:tracePt t="4148" x="9590088" y="4692650"/>
          <p14:tracePt t="4159" x="9605963" y="4700588"/>
          <p14:tracePt t="4170" x="9605963" y="4708525"/>
          <p14:tracePt t="4182" x="9605963" y="4716463"/>
          <p14:tracePt t="4192" x="9605963" y="4724400"/>
          <p14:tracePt t="4215" x="9615488" y="4732338"/>
          <p14:tracePt t="4226" x="9623425" y="4748213"/>
          <p14:tracePt t="4237" x="9639300" y="4748213"/>
          <p14:tracePt t="4249" x="9639300" y="4756150"/>
          <p14:tracePt t="4329" x="9647238" y="4756150"/>
          <p14:tracePt t="4341" x="9647238" y="4748213"/>
          <p14:tracePt t="4352" x="9655175" y="4748213"/>
          <p14:tracePt t="4363" x="9663113" y="4748213"/>
          <p14:tracePt t="4396" x="9655175" y="4748213"/>
          <p14:tracePt t="4406" x="9647238" y="4748213"/>
          <p14:tracePt t="4419" x="9639300" y="4748213"/>
          <p14:tracePt t="21071" x="9655175" y="4748213"/>
          <p14:tracePt t="21107" x="9655175" y="4740275"/>
          <p14:tracePt t="21115" x="9647238" y="4740275"/>
          <p14:tracePt t="21126" x="9639300" y="4732338"/>
          <p14:tracePt t="21137" x="9558338" y="4716463"/>
          <p14:tracePt t="21149" x="9390063" y="4684713"/>
          <p14:tracePt t="21159" x="9158288" y="4668838"/>
          <p14:tracePt t="21171" x="8990013" y="4660900"/>
          <p14:tracePt t="21182" x="8756650" y="4643438"/>
          <p14:tracePt t="21194" x="8507413" y="4611688"/>
          <p14:tracePt t="21204" x="8251825" y="4595813"/>
          <p14:tracePt t="21216" x="8075613" y="4587875"/>
          <p14:tracePt t="21227" x="7834313" y="4572000"/>
          <p14:tracePt t="21238" x="7697788" y="4572000"/>
          <p14:tracePt t="21249" x="7577138" y="4572000"/>
          <p14:tracePt t="21261" x="7481888" y="4564063"/>
          <p14:tracePt t="21272" x="7313613" y="4564063"/>
          <p14:tracePt t="21283" x="7104063" y="4548188"/>
          <p14:tracePt t="21295" x="6896100" y="4548188"/>
          <p14:tracePt t="21306" x="6751638" y="4548188"/>
          <p14:tracePt t="21317" x="6599238" y="4532313"/>
          <p14:tracePt t="21329" x="6488113" y="4524375"/>
          <p14:tracePt t="21339" x="6351588" y="4524375"/>
          <p14:tracePt t="21352" x="6254750" y="4524375"/>
          <p14:tracePt t="21361" x="6102350" y="4524375"/>
          <p14:tracePt t="21373" x="5957888" y="4524375"/>
          <p14:tracePt t="21386" x="5757863" y="4516438"/>
          <p14:tracePt t="21396" x="5508625" y="4508500"/>
          <p14:tracePt t="21407" x="5348288" y="4500563"/>
          <p14:tracePt t="21419" x="5219700" y="4483100"/>
          <p14:tracePt t="21430" x="5148263" y="4483100"/>
          <p14:tracePt t="21441" x="5059363" y="4483100"/>
          <p14:tracePt t="21453" x="5003800" y="4483100"/>
          <p14:tracePt t="21463" x="4922838" y="4483100"/>
          <p14:tracePt t="21474" x="4859338" y="4483100"/>
          <p14:tracePt t="21486" x="4811713" y="4475163"/>
          <p14:tracePt t="21495" x="4772025" y="4475163"/>
          <p14:tracePt t="21508" x="4722813" y="4467225"/>
          <p14:tracePt t="21519" x="4699000" y="4459288"/>
          <p14:tracePt t="21542" x="4659313" y="4443413"/>
          <p14:tracePt t="21553" x="4627563" y="4435475"/>
          <p14:tracePt t="21564" x="4554538" y="4403725"/>
          <p14:tracePt t="21576" x="4475163" y="4387850"/>
          <p14:tracePt t="21587" x="4433888" y="4371975"/>
          <p14:tracePt t="21598" x="4394200" y="4356100"/>
          <p14:tracePt t="21610" x="4378325" y="4348163"/>
          <p14:tracePt t="21620" x="4370388" y="4348163"/>
          <p14:tracePt t="21632" x="4370388" y="4338638"/>
          <p14:tracePt t="21644" x="4362450" y="4338638"/>
          <p14:tracePt t="21654" x="4354513" y="4338638"/>
          <p14:tracePt t="21664" x="4338638" y="4330700"/>
          <p14:tracePt t="21677" x="4322763" y="4330700"/>
          <p14:tracePt t="21688" x="4306888" y="4322763"/>
          <p14:tracePt t="21700" x="4297363" y="4314825"/>
          <p14:tracePt t="21711" x="4297363" y="4306888"/>
          <p14:tracePt t="21722" x="4289425" y="4306888"/>
          <p14:tracePt t="21734" x="4273550" y="4298950"/>
          <p14:tracePt t="21745" x="4249738" y="4298950"/>
          <p14:tracePt t="21755" x="4210050" y="4298950"/>
          <p14:tracePt t="21765" x="4202113" y="4298950"/>
          <p14:tracePt t="21778" x="4186238" y="4298950"/>
          <p14:tracePt t="21789" x="4170363" y="4298950"/>
          <p14:tracePt t="21802" x="4105275" y="4291013"/>
          <p14:tracePt t="21812" x="4010025" y="4275138"/>
          <p14:tracePt t="21823" x="3768725" y="4259263"/>
          <p14:tracePt t="21836" x="3521075" y="4243388"/>
          <p14:tracePt t="21846" x="3319463" y="4227513"/>
          <p14:tracePt t="21857" x="3248025" y="4227513"/>
          <p14:tracePt t="21869" x="3198813" y="4227513"/>
          <p14:tracePt t="21879" x="3159125" y="4235450"/>
          <p14:tracePt t="21890" x="3127375" y="4251325"/>
          <p14:tracePt t="21903" x="3087688" y="4259263"/>
          <p14:tracePt t="21914" x="2998788" y="4267200"/>
          <p14:tracePt t="21925" x="2862263" y="4275138"/>
          <p14:tracePt t="21936" x="2662238" y="4283075"/>
          <p14:tracePt t="21947" x="2517775" y="4275138"/>
          <p14:tracePt t="21958" x="2309813" y="4275138"/>
          <p14:tracePt t="21969" x="2133600" y="4267200"/>
          <p14:tracePt t="21981" x="1997075" y="4259263"/>
          <p14:tracePt t="21992" x="1924050" y="4259263"/>
          <p14:tracePt t="22003" x="1876425" y="4259263"/>
          <p14:tracePt t="22015" x="1852613" y="4259263"/>
          <p14:tracePt t="22026" x="1828800" y="4251325"/>
          <p14:tracePt t="22037" x="1804988" y="4251325"/>
          <p14:tracePt t="22049" x="1771650" y="4251325"/>
          <p14:tracePt t="22060" x="1716088" y="4251325"/>
          <p14:tracePt t="22071" x="1635125" y="4243388"/>
          <p14:tracePt t="22082" x="1579563" y="4243388"/>
          <p14:tracePt t="22094" x="1458913" y="4227513"/>
          <p14:tracePt t="22105" x="1322388" y="4211638"/>
          <p14:tracePt t="22116" x="1187450" y="4211638"/>
          <p14:tracePt t="22128" x="1122363" y="4203700"/>
          <p14:tracePt t="22138" x="1090613" y="4203700"/>
          <p14:tracePt t="22217" x="1106488" y="4203700"/>
          <p14:tracePt t="22228" x="1169988" y="4195763"/>
          <p14:tracePt t="22240" x="1363663" y="4178300"/>
          <p14:tracePt t="22252" x="1860550" y="4178300"/>
          <p14:tracePt t="22262" x="2278063" y="4203700"/>
          <p14:tracePt t="22273" x="2638425" y="4243388"/>
          <p14:tracePt t="22286" x="2782888" y="4267200"/>
          <p14:tracePt t="22296" x="2862263" y="4291013"/>
          <p14:tracePt t="22307" x="2903538" y="4291013"/>
          <p14:tracePt t="22320" x="2919413" y="4291013"/>
          <p14:tracePt t="22352" x="2919413" y="4283075"/>
          <p14:tracePt t="22374" x="2895600" y="4283075"/>
          <p14:tracePt t="22384" x="2870200" y="4275138"/>
          <p14:tracePt t="22410" x="2854325" y="4275138"/>
          <p14:tracePt t="22419" x="2838450" y="4275138"/>
          <p14:tracePt t="22431" x="2830513" y="4275138"/>
          <p14:tracePt t="22442" x="2822575" y="4275138"/>
          <p14:tracePt t="22453" x="2814638" y="4275138"/>
          <p14:tracePt t="22464" x="2806700" y="4275138"/>
          <p14:tracePt t="22487" x="2798763" y="4283075"/>
          <p14:tracePt t="22631" x="2806700" y="4283075"/>
          <p14:tracePt t="22723" x="2814638" y="4283075"/>
          <p14:tracePt t="22746" x="2814638" y="4275138"/>
        </p14:tracePtLst>
      </p14:laserTraceLst>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Post-hoc tests</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8853884"/>
      </p:ext>
    </p:extLst>
  </p:cSld>
  <p:clrMapOvr>
    <a:masterClrMapping/>
  </p:clrMapOvr>
  <mc:AlternateContent xmlns:mc="http://schemas.openxmlformats.org/markup-compatibility/2006" xmlns:p14="http://schemas.microsoft.com/office/powerpoint/2010/main">
    <mc:Choice Requires="p14">
      <p:transition spd="slow" p14:dur="2000" advTm="6400"/>
    </mc:Choice>
    <mc:Fallback xmlns="">
      <p:transition spd="slow" advTm="6400"/>
    </mc:Fallback>
  </mc:AlternateContent>
  <p:extLst>
    <p:ext uri="{3A86A75C-4F4B-4683-9AE1-C65F6400EC91}">
      <p14:laserTraceLst xmlns:p14="http://schemas.microsoft.com/office/powerpoint/2010/main">
        <p14:tracePtLst>
          <p14:tracePt t="1577" x="2814638" y="4291013"/>
          <p14:tracePt t="1584" x="2830513" y="4298950"/>
          <p14:tracePt t="1595" x="2886075" y="4314825"/>
          <p14:tracePt t="1606" x="2974975" y="4356100"/>
          <p14:tracePt t="1617" x="3046413" y="4403725"/>
          <p14:tracePt t="1629" x="3055938" y="4451350"/>
          <p14:tracePt t="1641" x="3055938" y="4475163"/>
          <p14:tracePt t="1652" x="3038475" y="4491038"/>
          <p14:tracePt t="1661" x="3030538" y="4516438"/>
          <p14:tracePt t="1672" x="3022600" y="4532313"/>
          <p14:tracePt t="1683" x="3014663" y="4556125"/>
          <p14:tracePt t="1695" x="3006725" y="4587875"/>
          <p14:tracePt t="1706" x="2998788" y="4635500"/>
          <p14:tracePt t="1717" x="2990850" y="4684713"/>
          <p14:tracePt t="1728" x="2982913" y="4724400"/>
          <p14:tracePt t="1740" x="2959100" y="4795838"/>
          <p14:tracePt t="1751" x="2919413" y="4884738"/>
          <p14:tracePt t="1762" x="2870200" y="4965700"/>
          <p14:tracePt t="1774" x="2862263" y="5029200"/>
          <p14:tracePt t="1785" x="2846388" y="5100638"/>
          <p14:tracePt t="1796" x="2838450" y="5157788"/>
          <p14:tracePt t="1809" x="2854325" y="5237163"/>
          <p14:tracePt t="1819" x="2870200" y="5286375"/>
          <p14:tracePt t="1829" x="2886075" y="5326063"/>
          <p14:tracePt t="1852" x="2878138" y="5357813"/>
          <p14:tracePt t="1863" x="2870200" y="5365750"/>
          <p14:tracePt t="1876" x="2862263" y="5389563"/>
          <p14:tracePt t="1886" x="2854325" y="5397500"/>
          <p14:tracePt t="1897" x="2846388" y="5405438"/>
          <p14:tracePt t="1919" x="2846388" y="5414963"/>
          <p14:tracePt t="1931" x="2838450" y="5414963"/>
          <p14:tracePt t="1966" x="2838450" y="5422900"/>
          <p14:tracePt t="1977" x="2822575" y="5454650"/>
          <p14:tracePt t="1989" x="2774950" y="5486400"/>
          <p14:tracePt t="2000" x="2717800" y="5510213"/>
          <p14:tracePt t="2010" x="2606675" y="5526088"/>
          <p14:tracePt t="2023" x="2470150" y="5534025"/>
          <p14:tracePt t="2034" x="2349500" y="5541963"/>
          <p14:tracePt t="2045" x="2293938" y="5549900"/>
          <p14:tracePt t="2057" x="2260600" y="5549900"/>
          <p14:tracePt t="2067" x="2244725" y="5557838"/>
          <p14:tracePt t="2079" x="2212975" y="5575300"/>
          <p14:tracePt t="2090" x="2189163" y="5591175"/>
          <p14:tracePt t="2102" x="2157413" y="5607050"/>
          <p14:tracePt t="2112" x="2141538" y="5622925"/>
          <p14:tracePt t="2124" x="2125663" y="5638800"/>
          <p14:tracePt t="2135" x="2117725" y="5646738"/>
          <p14:tracePt t="2147" x="2117725" y="5662613"/>
          <p14:tracePt t="2169" x="2117725" y="5670550"/>
          <p14:tracePt t="2193" x="2125663" y="5678488"/>
          <p14:tracePt t="2226" x="2125663" y="5686425"/>
          <p14:tracePt t="2235" x="2117725" y="5686425"/>
          <p14:tracePt t="2247" x="2117725" y="5694363"/>
          <p14:tracePt t="2304" x="2133600" y="5702300"/>
          <p14:tracePt t="2315" x="2149475" y="5719763"/>
          <p14:tracePt t="2326" x="2165350" y="5727700"/>
          <p14:tracePt t="2336" x="2173288" y="5735638"/>
          <p14:tracePt t="2359" x="2173288" y="5743575"/>
        </p14:tracePtLst>
      </p14:laserTraceLst>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37D30-23B0-E240-AF1D-0CF7A2EF54C0}"/>
              </a:ext>
            </a:extLst>
          </p:cNvPr>
          <p:cNvSpPr>
            <a:spLocks noGrp="1"/>
          </p:cNvSpPr>
          <p:nvPr>
            <p:ph type="title"/>
          </p:nvPr>
        </p:nvSpPr>
        <p:spPr/>
        <p:txBody>
          <a:bodyPr/>
          <a:lstStyle/>
          <a:p>
            <a:r>
              <a:rPr lang="en-US" dirty="0"/>
              <a:t>Post-hoc tests</a:t>
            </a:r>
          </a:p>
        </p:txBody>
      </p:sp>
      <p:sp>
        <p:nvSpPr>
          <p:cNvPr id="5" name="Content Placeholder 4">
            <a:extLst>
              <a:ext uri="{FF2B5EF4-FFF2-40B4-BE49-F238E27FC236}">
                <a16:creationId xmlns:a16="http://schemas.microsoft.com/office/drawing/2014/main" id="{40A3AA42-224A-D547-AF75-F4AF52BD86F0}"/>
              </a:ext>
            </a:extLst>
          </p:cNvPr>
          <p:cNvSpPr>
            <a:spLocks noGrp="1"/>
          </p:cNvSpPr>
          <p:nvPr>
            <p:ph idx="1"/>
          </p:nvPr>
        </p:nvSpPr>
        <p:spPr/>
        <p:txBody>
          <a:bodyPr/>
          <a:lstStyle/>
          <a:p>
            <a:pPr marL="82550" indent="0">
              <a:buNone/>
            </a:pPr>
            <a:r>
              <a:rPr lang="en-US" dirty="0"/>
              <a:t>In that example, we concluded that the means of measurements from the three groups are not all equal, but the test gives no information about how they differ, in particular about which pairs are significantly different.</a:t>
            </a:r>
          </a:p>
          <a:p>
            <a:pPr marL="82550" indent="0">
              <a:buNone/>
            </a:pPr>
            <a:endParaRPr lang="en-US" dirty="0"/>
          </a:p>
          <a:p>
            <a:pPr marL="82550" indent="0">
              <a:buNone/>
            </a:pPr>
            <a:r>
              <a:rPr lang="en-US" dirty="0"/>
              <a:t>Real interest may be focused on comparing pairs or groups of treatments and estimating the treatment means and their differences – often the F test being significant does not give you enough insight to proceed.</a:t>
            </a:r>
          </a:p>
          <a:p>
            <a:pPr marL="82550" indent="0">
              <a:buNone/>
            </a:pPr>
            <a:endParaRPr lang="en-US" dirty="0"/>
          </a:p>
          <a:p>
            <a:pPr marL="82550" indent="0">
              <a:buNone/>
            </a:pPr>
            <a:r>
              <a:rPr lang="en-US" dirty="0"/>
              <a:t>One (somewhat antiquated) way to analyze this type of data is to initially conduct an "omnibus" F test. If the omnibus null is rejected, we can go on ("post-hoc") to compare groups.</a:t>
            </a:r>
          </a:p>
        </p:txBody>
      </p:sp>
    </p:spTree>
    <p:extLst>
      <p:ext uri="{BB962C8B-B14F-4D97-AF65-F5344CB8AC3E}">
        <p14:creationId xmlns:p14="http://schemas.microsoft.com/office/powerpoint/2010/main" val="2917227633"/>
      </p:ext>
    </p:extLst>
  </p:cSld>
  <p:clrMapOvr>
    <a:masterClrMapping/>
  </p:clrMapOvr>
  <mc:AlternateContent xmlns:mc="http://schemas.openxmlformats.org/markup-compatibility/2006" xmlns:p14="http://schemas.microsoft.com/office/powerpoint/2010/main">
    <mc:Choice Requires="p14">
      <p:transition spd="slow" p14:dur="2000" advTm="107343"/>
    </mc:Choice>
    <mc:Fallback xmlns="">
      <p:transition spd="slow" advTm="107343"/>
    </mc:Fallback>
  </mc:AlternateContent>
  <p:extLst>
    <p:ext uri="{3A86A75C-4F4B-4683-9AE1-C65F6400EC91}">
      <p14:laserTraceLst xmlns:p14="http://schemas.microsoft.com/office/powerpoint/2010/main">
        <p14:tracePtLst>
          <p14:tracePt t="74344" x="2165350" y="5743575"/>
          <p14:tracePt t="74350" x="2117725" y="5743575"/>
          <p14:tracePt t="74358" x="2068513" y="5743575"/>
          <p14:tracePt t="74368" x="1947863" y="5743575"/>
          <p14:tracePt t="74381" x="1836738" y="5743575"/>
          <p14:tracePt t="74392" x="1755775" y="5743575"/>
          <p14:tracePt t="74402" x="1635125" y="5743575"/>
          <p14:tracePt t="74414" x="1571625" y="5743575"/>
          <p14:tracePt t="74425" x="1508125" y="5751513"/>
          <p14:tracePt t="74437" x="1466850" y="5751513"/>
          <p14:tracePt t="74448" x="1443038" y="5751513"/>
          <p14:tracePt t="74459" x="1411288" y="5759450"/>
          <p14:tracePt t="74470" x="1379538" y="5767388"/>
          <p14:tracePt t="74482" x="1355725" y="5767388"/>
          <p14:tracePt t="74493" x="1322388" y="5775325"/>
          <p14:tracePt t="74504" x="1306513" y="5775325"/>
          <p14:tracePt t="74515" x="1274763" y="5783263"/>
          <p14:tracePt t="74527" x="1235075" y="5791200"/>
          <p14:tracePt t="74538" x="1179513" y="5791200"/>
          <p14:tracePt t="74548" x="1098550" y="5791200"/>
          <p14:tracePt t="74558" x="1058863" y="5791200"/>
          <p14:tracePt t="74569" x="1027113" y="5791200"/>
          <p14:tracePt t="74581" x="1019175" y="5791200"/>
          <p14:tracePt t="74662" x="1001713" y="5799138"/>
          <p14:tracePt t="74673" x="993775" y="5799138"/>
          <p14:tracePt t="74684" x="977900" y="5807075"/>
          <p14:tracePt t="74695" x="962025" y="5815013"/>
          <p14:tracePt t="74707" x="954088" y="5815013"/>
          <p14:tracePt t="74718" x="938213" y="5822950"/>
          <p14:tracePt t="74729" x="922338" y="5822950"/>
          <p14:tracePt t="74741" x="914400" y="5830888"/>
          <p14:tracePt t="74752" x="914400" y="5838825"/>
          <p14:tracePt t="74763" x="906463" y="5838825"/>
          <p14:tracePt t="74774" x="890588" y="5846763"/>
          <p14:tracePt t="74786" x="874713" y="5862638"/>
          <p14:tracePt t="74797" x="857250" y="5862638"/>
          <p14:tracePt t="74808" x="825500" y="5888038"/>
          <p14:tracePt t="74820" x="785813" y="5911850"/>
          <p14:tracePt t="74830" x="754063" y="5951538"/>
          <p14:tracePt t="74842" x="738188" y="5967413"/>
          <p14:tracePt t="74854" x="714375" y="5991225"/>
          <p14:tracePt t="74875" x="681038" y="6040438"/>
          <p14:tracePt t="74885" x="673100" y="6056313"/>
          <p14:tracePt t="74896" x="657225" y="6088063"/>
          <p14:tracePt t="74907" x="649288" y="6127750"/>
          <p14:tracePt t="74919" x="649288" y="6176963"/>
          <p14:tracePt t="74930" x="641350" y="6216650"/>
          <p14:tracePt t="74941" x="633413" y="6240463"/>
          <p14:tracePt t="74952" x="633413" y="6256338"/>
          <p14:tracePt t="74975" x="641350" y="6264275"/>
          <p14:tracePt t="75009" x="625475" y="6272213"/>
          <p14:tracePt t="75020" x="617538" y="6272213"/>
          <p14:tracePt t="75031" x="601663" y="6280150"/>
          <p14:tracePt t="75042" x="593725" y="6288088"/>
          <p14:tracePt t="75054" x="585788" y="6288088"/>
          <p14:tracePt t="75087" x="577850" y="6288088"/>
          <p14:tracePt t="75098" x="569913" y="6288088"/>
          <p14:tracePt t="75110" x="561975" y="6288088"/>
          <p14:tracePt t="75167" x="554038" y="6296025"/>
        </p14:tracePtLst>
      </p14:laserTraceLst>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9464-396F-E44C-ABEA-A02988BB751F}"/>
              </a:ext>
            </a:extLst>
          </p:cNvPr>
          <p:cNvSpPr>
            <a:spLocks noGrp="1"/>
          </p:cNvSpPr>
          <p:nvPr>
            <p:ph type="title"/>
          </p:nvPr>
        </p:nvSpPr>
        <p:spPr/>
        <p:txBody>
          <a:bodyPr/>
          <a:lstStyle/>
          <a:p>
            <a:r>
              <a:rPr lang="en-US" dirty="0"/>
              <a:t>Confidence interval approach to post-hoc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29902-6A22-844C-84FE-C1E362005319}"/>
                  </a:ext>
                </a:extLst>
              </p:cNvPr>
              <p:cNvSpPr>
                <a:spLocks noGrp="1"/>
              </p:cNvSpPr>
              <p:nvPr>
                <p:ph idx="1"/>
              </p:nvPr>
            </p:nvSpPr>
            <p:spPr>
              <a:xfrm>
                <a:off x="698499" y="2028472"/>
                <a:ext cx="5258681" cy="4625825"/>
              </a:xfrm>
            </p:spPr>
            <p:txBody>
              <a:bodyPr/>
              <a:lstStyle/>
              <a:p>
                <a:pPr marL="82550" indent="0">
                  <a:buNone/>
                </a:pPr>
                <a:r>
                  <a:rPr lang="en-US" dirty="0"/>
                  <a:t>Many approaches estimate </a:t>
                </a:r>
                <a:r>
                  <a:rPr lang="en-US" i="1" dirty="0"/>
                  <a:t>confidence intervals</a:t>
                </a:r>
                <a:r>
                  <a:rPr lang="en-US" dirty="0"/>
                  <a:t> for the differences between group means.</a:t>
                </a:r>
              </a:p>
              <a:p>
                <a:pPr marL="82550" indent="0">
                  <a:buNone/>
                </a:pPr>
                <a:endParaRPr lang="en-US" dirty="0"/>
              </a:p>
              <a:p>
                <a:pPr marL="82550" indent="0">
                  <a:buNone/>
                </a:pPr>
                <a:r>
                  <a:rPr lang="en-US" dirty="0"/>
                  <a:t>The confidence intervals are constructed with adjusted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values to control FWER (Bonferroni, Holm, </a:t>
                </a:r>
                <a:r>
                  <a:rPr lang="en-US" dirty="0" err="1"/>
                  <a:t>etc</a:t>
                </a:r>
                <a:r>
                  <a:rPr lang="en-US" dirty="0"/>
                  <a:t>).</a:t>
                </a:r>
              </a:p>
              <a:p>
                <a:pPr marL="82550" indent="0">
                  <a:buNone/>
                </a:pPr>
                <a:endParaRPr lang="en-US" dirty="0"/>
              </a:p>
              <a:p>
                <a:pPr marL="82550" indent="0">
                  <a:buNone/>
                </a:pPr>
                <a:r>
                  <a:rPr lang="en-US" dirty="0"/>
                  <a:t>Confidence intervals that contain the value 0 designate groups that are not significantly different.</a:t>
                </a:r>
              </a:p>
              <a:p>
                <a:pPr marL="82550" indent="0">
                  <a:buNone/>
                </a:pPr>
                <a:endParaRPr lang="en-US" dirty="0"/>
              </a:p>
              <a:p>
                <a:pPr marL="82550" indent="0">
                  <a:buNone/>
                </a:pPr>
                <a:r>
                  <a:rPr lang="en-US" dirty="0"/>
                  <a:t>Notably, the Tukey HSD method expects balanced sample sizes.</a:t>
                </a:r>
              </a:p>
            </p:txBody>
          </p:sp>
        </mc:Choice>
        <mc:Fallback xmlns="">
          <p:sp>
            <p:nvSpPr>
              <p:cNvPr id="3" name="Content Placeholder 2">
                <a:extLst>
                  <a:ext uri="{FF2B5EF4-FFF2-40B4-BE49-F238E27FC236}">
                    <a16:creationId xmlns:a16="http://schemas.microsoft.com/office/drawing/2014/main" id="{C1B29902-6A22-844C-84FE-C1E362005319}"/>
                  </a:ext>
                </a:extLst>
              </p:cNvPr>
              <p:cNvSpPr>
                <a:spLocks noGrp="1" noRot="1" noChangeAspect="1" noMove="1" noResize="1" noEditPoints="1" noAdjustHandles="1" noChangeArrowheads="1" noChangeShapeType="1" noTextEdit="1"/>
              </p:cNvSpPr>
              <p:nvPr>
                <p:ph idx="1"/>
              </p:nvPr>
            </p:nvSpPr>
            <p:spPr>
              <a:xfrm>
                <a:off x="698499" y="2028472"/>
                <a:ext cx="5258681" cy="4625825"/>
              </a:xfrm>
              <a:blipFill>
                <a:blip r:embed="rId4"/>
                <a:stretch>
                  <a:fillRect r="-241" b="-169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B2502F1-E8F8-6444-B3F8-6B0947833874}"/>
              </a:ext>
            </a:extLst>
          </p:cNvPr>
          <p:cNvPicPr>
            <a:picLocks noChangeAspect="1"/>
          </p:cNvPicPr>
          <p:nvPr/>
        </p:nvPicPr>
        <p:blipFill>
          <a:blip r:embed="rId5"/>
          <a:stretch>
            <a:fillRect/>
          </a:stretch>
        </p:blipFill>
        <p:spPr>
          <a:xfrm>
            <a:off x="6263934" y="2381060"/>
            <a:ext cx="3469170" cy="3576119"/>
          </a:xfrm>
          <a:prstGeom prst="rect">
            <a:avLst/>
          </a:prstGeom>
        </p:spPr>
      </p:pic>
      <p:sp>
        <p:nvSpPr>
          <p:cNvPr id="6" name="TextBox 5">
            <a:extLst>
              <a:ext uri="{FF2B5EF4-FFF2-40B4-BE49-F238E27FC236}">
                <a16:creationId xmlns:a16="http://schemas.microsoft.com/office/drawing/2014/main" id="{CFC500A6-48C9-DD42-9387-18EE20F65F0D}"/>
              </a:ext>
            </a:extLst>
          </p:cNvPr>
          <p:cNvSpPr txBox="1"/>
          <p:nvPr/>
        </p:nvSpPr>
        <p:spPr>
          <a:xfrm>
            <a:off x="7079810" y="7233719"/>
            <a:ext cx="2762295" cy="230832"/>
          </a:xfrm>
          <a:prstGeom prst="rect">
            <a:avLst/>
          </a:prstGeom>
          <a:noFill/>
        </p:spPr>
        <p:txBody>
          <a:bodyPr wrap="none" rtlCol="0">
            <a:spAutoFit/>
          </a:bodyPr>
          <a:lstStyle/>
          <a:p>
            <a:r>
              <a:rPr lang="en-US" sz="900" dirty="0"/>
              <a:t>https://</a:t>
            </a:r>
            <a:r>
              <a:rPr lang="en-US" sz="900" dirty="0" err="1"/>
              <a:t>www.r</a:t>
            </a:r>
            <a:r>
              <a:rPr lang="en-US" sz="900" dirty="0"/>
              <a:t>-graph-</a:t>
            </a:r>
            <a:r>
              <a:rPr lang="en-US" sz="900" dirty="0" err="1"/>
              <a:t>gallery.com</a:t>
            </a:r>
            <a:r>
              <a:rPr lang="en-US" sz="900" dirty="0"/>
              <a:t>/84-tukey-test.html</a:t>
            </a:r>
          </a:p>
        </p:txBody>
      </p:sp>
    </p:spTree>
    <p:extLst>
      <p:ext uri="{BB962C8B-B14F-4D97-AF65-F5344CB8AC3E}">
        <p14:creationId xmlns:p14="http://schemas.microsoft.com/office/powerpoint/2010/main" val="565870247"/>
      </p:ext>
    </p:extLst>
  </p:cSld>
  <p:clrMapOvr>
    <a:masterClrMapping/>
  </p:clrMapOvr>
  <mc:AlternateContent xmlns:mc="http://schemas.openxmlformats.org/markup-compatibility/2006" xmlns:p14="http://schemas.microsoft.com/office/powerpoint/2010/main">
    <mc:Choice Requires="p14">
      <p:transition spd="slow" p14:dur="2000" advTm="131233"/>
    </mc:Choice>
    <mc:Fallback xmlns="">
      <p:transition spd="slow" advTm="131233"/>
    </mc:Fallback>
  </mc:AlternateContent>
  <p:extLst>
    <p:ext uri="{3A86A75C-4F4B-4683-9AE1-C65F6400EC91}">
      <p14:laserTraceLst xmlns:p14="http://schemas.microsoft.com/office/powerpoint/2010/main">
        <p14:tracePtLst>
          <p14:tracePt t="52755" x="465138" y="6072188"/>
          <p14:tracePt t="52763" x="473075" y="6064250"/>
          <p14:tracePt t="52774" x="481013" y="6056313"/>
          <p14:tracePt t="52785" x="496888" y="6040438"/>
          <p14:tracePt t="52797" x="504825" y="6040438"/>
          <p14:tracePt t="52808" x="512763" y="6032500"/>
          <p14:tracePt t="52820" x="512763" y="6024563"/>
          <p14:tracePt t="52831" x="512763" y="6015038"/>
          <p14:tracePt t="52841" x="512763" y="6007100"/>
          <p14:tracePt t="53054" x="536575" y="5991225"/>
          <p14:tracePt t="53065" x="625475" y="5880100"/>
          <p14:tracePt t="53078" x="777875" y="5622925"/>
          <p14:tracePt t="53089" x="890588" y="5414963"/>
          <p14:tracePt t="53100" x="1050925" y="5141913"/>
          <p14:tracePt t="53111" x="1169988" y="4957763"/>
          <p14:tracePt t="53123" x="1274763" y="4813300"/>
          <p14:tracePt t="53134" x="1347788" y="4732338"/>
          <p14:tracePt t="53145" x="1450975" y="4635500"/>
          <p14:tracePt t="53156" x="1595438" y="4524375"/>
          <p14:tracePt t="53167" x="1820863" y="4419600"/>
          <p14:tracePt t="53179" x="2005013" y="4356100"/>
          <p14:tracePt t="53190" x="2317750" y="4259263"/>
          <p14:tracePt t="53200" x="2646363" y="4162425"/>
          <p14:tracePt t="53211" x="2967038" y="4075113"/>
          <p14:tracePt t="53222" x="3135313" y="4025900"/>
          <p14:tracePt t="53237" x="3295650" y="3954463"/>
          <p14:tracePt t="53247" x="3416300" y="3898900"/>
          <p14:tracePt t="53258" x="3511550" y="3857625"/>
          <p14:tracePt t="53268" x="3584575" y="3810000"/>
          <p14:tracePt t="53280" x="3705225" y="3746500"/>
          <p14:tracePt t="53303" x="4025900" y="3560763"/>
          <p14:tracePt t="53314" x="4146550" y="3497263"/>
          <p14:tracePt t="53325" x="4297363" y="3416300"/>
          <p14:tracePt t="53337" x="4425950" y="3360738"/>
          <p14:tracePt t="53349" x="4522788" y="3321050"/>
          <p14:tracePt t="53359" x="4602163" y="3281363"/>
          <p14:tracePt t="53370" x="4659313" y="3255963"/>
          <p14:tracePt t="53382" x="4746625" y="3224213"/>
          <p14:tracePt t="53393" x="4883150" y="3192463"/>
          <p14:tracePt t="53404" x="5059363" y="3176588"/>
          <p14:tracePt t="53415" x="5219700" y="3160713"/>
          <p14:tracePt t="53426" x="5461000" y="3136900"/>
          <p14:tracePt t="53438" x="5684838" y="3095625"/>
          <p14:tracePt t="53449" x="5894388" y="3071813"/>
          <p14:tracePt t="53460" x="6013450" y="3055938"/>
          <p14:tracePt t="53471" x="6142038" y="3040063"/>
          <p14:tracePt t="53483" x="6215063" y="3032125"/>
          <p14:tracePt t="53494" x="6230938" y="3024188"/>
          <p14:tracePt t="53505" x="6238875" y="3016250"/>
          <p14:tracePt t="53560" x="6230938" y="3016250"/>
          <p14:tracePt t="53584" x="6223000" y="3024188"/>
          <p14:tracePt t="53606" x="6223000" y="3032125"/>
          <p14:tracePt t="53618" x="6223000" y="3040063"/>
          <p14:tracePt t="53629" x="6230938" y="3048000"/>
          <p14:tracePt t="53638" x="6223000" y="3055938"/>
          <p14:tracePt t="53652" x="6215063" y="3063875"/>
          <p14:tracePt t="53663" x="6183313" y="3079750"/>
          <p14:tracePt t="53674" x="6046788" y="3119438"/>
          <p14:tracePt t="53687" x="5973763" y="3128963"/>
          <p14:tracePt t="54056" x="5981700" y="3119438"/>
          <p14:tracePt t="54079" x="5973763" y="3119438"/>
          <p14:tracePt t="54088" x="5965825" y="3119438"/>
          <p14:tracePt t="54180" x="5973763" y="3119438"/>
          <p14:tracePt t="54190" x="5981700" y="3119438"/>
          <p14:tracePt t="54214" x="5989638" y="3119438"/>
          <p14:tracePt t="54237" x="5997575" y="3119438"/>
          <p14:tracePt t="54247" x="6005513" y="3119438"/>
          <p14:tracePt t="54259" x="6013450" y="3119438"/>
          <p14:tracePt t="54270" x="6038850" y="3119438"/>
          <p14:tracePt t="54281" x="6070600" y="3111500"/>
          <p14:tracePt t="54292" x="6094413" y="3111500"/>
          <p14:tracePt t="54304" x="6118225" y="3111500"/>
          <p14:tracePt t="54315" x="6134100" y="3111500"/>
          <p14:tracePt t="54326" x="6149975" y="3111500"/>
          <p14:tracePt t="54339" x="6157913" y="3103563"/>
          <p14:tracePt t="54349" x="6165850" y="3103563"/>
          <p14:tracePt t="54372" x="6175375" y="3103563"/>
          <p14:tracePt t="54439" x="6175375" y="3095625"/>
          <p14:tracePt t="54450" x="6183313" y="3095625"/>
          <p14:tracePt t="54461" x="6191250" y="3095625"/>
          <p14:tracePt t="54473" x="6199188" y="3095625"/>
          <p14:tracePt t="54495" x="6207125" y="3095625"/>
          <p14:tracePt t="54506" x="6207125" y="3087688"/>
          <p14:tracePt t="54529" x="6215063" y="3087688"/>
          <p14:tracePt t="54552" x="6215063" y="3079750"/>
          <p14:tracePt t="54563" x="6246813" y="3063875"/>
          <p14:tracePt t="54574" x="6262688" y="3055938"/>
          <p14:tracePt t="54584" x="6294438" y="3055938"/>
          <p14:tracePt t="54597" x="6310313" y="3048000"/>
          <p14:tracePt t="54607" x="6326188" y="3048000"/>
          <p14:tracePt t="54641" x="6326188" y="3040063"/>
          <p14:tracePt t="54675" x="6326188" y="3032125"/>
          <p14:tracePt t="54686" x="6326188" y="3024188"/>
          <p14:tracePt t="54698" x="6326188" y="3016250"/>
          <p14:tracePt t="54707" x="6326188" y="3008313"/>
          <p14:tracePt t="54718" x="6335713" y="3000375"/>
          <p14:tracePt t="54729" x="6335713" y="2992438"/>
          <p14:tracePt t="54741" x="6335713" y="2984500"/>
          <p14:tracePt t="54753" x="6335713" y="2976563"/>
          <p14:tracePt t="54809" x="6335713" y="2967038"/>
          <p14:tracePt t="54853" x="6335713" y="2959100"/>
          <p14:tracePt t="55563" x="6343650" y="2959100"/>
          <p14:tracePt t="55587" x="6351588" y="2959100"/>
          <p14:tracePt t="55609" x="6351588" y="2967038"/>
          <p14:tracePt t="55620" x="6367463" y="2967038"/>
          <p14:tracePt t="55654" x="6375400" y="2967038"/>
          <p14:tracePt t="55710" x="6383338" y="2967038"/>
          <p14:tracePt t="55732" x="6391275" y="2967038"/>
          <p14:tracePt t="55811" x="6399213" y="2967038"/>
          <p14:tracePt t="55824" x="6407150" y="2967038"/>
          <p14:tracePt t="55845" x="6415088" y="2967038"/>
          <p14:tracePt t="55857" x="6423025" y="2967038"/>
          <p14:tracePt t="55868" x="6430963" y="2967038"/>
          <p14:tracePt t="55890" x="6438900" y="2967038"/>
          <p14:tracePt t="56012" x="6438900" y="2959100"/>
          <p14:tracePt t="56025" x="6446838" y="2959100"/>
          <p14:tracePt t="56284" x="6454775" y="2959100"/>
          <p14:tracePt t="57170" x="6446838" y="2967038"/>
          <p14:tracePt t="57176" x="6438900" y="2976563"/>
          <p14:tracePt t="57182" x="6430963" y="2984500"/>
          <p14:tracePt t="57193" x="6415088" y="3000375"/>
          <p14:tracePt t="57645" x="6438900" y="2992438"/>
          <p14:tracePt t="57655" x="6446838" y="2976563"/>
          <p14:tracePt t="57666" x="6446838" y="2959100"/>
          <p14:tracePt t="57688" x="6438900" y="2935288"/>
          <p14:tracePt t="57700" x="6438900" y="2919413"/>
          <p14:tracePt t="57711" x="6438900" y="2903538"/>
          <p14:tracePt t="57722" x="6446838" y="2879725"/>
          <p14:tracePt t="57733" x="6462713" y="2855913"/>
          <p14:tracePt t="57746" x="6503988" y="2814638"/>
          <p14:tracePt t="57756" x="6567488" y="2743200"/>
          <p14:tracePt t="57767" x="6615113" y="2687638"/>
          <p14:tracePt t="57778" x="6727825" y="2559050"/>
          <p14:tracePt t="57790" x="6800850" y="2486025"/>
          <p14:tracePt t="57801" x="6911975" y="2398713"/>
          <p14:tracePt t="57812" x="6992938" y="2301875"/>
          <p14:tracePt t="57823" x="7032625" y="2254250"/>
          <p14:tracePt t="57835" x="7096125" y="2181225"/>
          <p14:tracePt t="57847" x="7145338" y="2117725"/>
          <p14:tracePt t="57859" x="7161213" y="2078038"/>
          <p14:tracePt t="57871" x="7185025" y="2052638"/>
          <p14:tracePt t="57881" x="7192963" y="2028825"/>
          <p14:tracePt t="57893" x="7208838" y="2005013"/>
          <p14:tracePt t="57904" x="7240588" y="1981200"/>
          <p14:tracePt t="57916" x="7264400" y="1965325"/>
          <p14:tracePt t="57926" x="7305675" y="1957388"/>
          <p14:tracePt t="57938" x="7329488" y="1949450"/>
          <p14:tracePt t="57949" x="7345363" y="1949450"/>
          <p14:tracePt t="57960" x="7377113" y="1941513"/>
          <p14:tracePt t="57971" x="7385050" y="1941513"/>
          <p14:tracePt t="57981" x="7408863" y="1941513"/>
          <p14:tracePt t="58006" x="7434263" y="1933575"/>
          <p14:tracePt t="58016" x="7458075" y="1933575"/>
          <p14:tracePt t="58028" x="7481888" y="1933575"/>
          <p14:tracePt t="58039" x="7553325" y="1925638"/>
          <p14:tracePt t="58050" x="7602538" y="1925638"/>
          <p14:tracePt t="58061" x="7658100" y="1925638"/>
          <p14:tracePt t="58073" x="7689850" y="1925638"/>
          <p14:tracePt t="58082" x="7705725" y="1925638"/>
          <p14:tracePt t="58095" x="7713663" y="1925638"/>
          <p14:tracePt t="58106" x="7721600" y="1925638"/>
          <p14:tracePt t="58174" x="7729538" y="1925638"/>
          <p14:tracePt t="58196" x="7754938" y="1925638"/>
          <p14:tracePt t="58208" x="7786688" y="1925638"/>
          <p14:tracePt t="58219" x="7818438" y="1925638"/>
          <p14:tracePt t="58230" x="7834313" y="1925638"/>
          <p14:tracePt t="58241" x="7866063" y="1925638"/>
          <p14:tracePt t="58253" x="7889875" y="1925638"/>
          <p14:tracePt t="59737" x="7899400" y="1933575"/>
          <p14:tracePt t="59747" x="7907338" y="1941513"/>
          <p14:tracePt t="59759" x="7907338" y="1949450"/>
          <p14:tracePt t="59770" x="7907338" y="1973263"/>
          <p14:tracePt t="59782" x="7907338" y="1981200"/>
          <p14:tracePt t="59792" x="7915275" y="2012950"/>
          <p14:tracePt t="59804" x="7915275" y="2052638"/>
          <p14:tracePt t="59817" x="7907338" y="2109788"/>
          <p14:tracePt t="59827" x="7899400" y="2141538"/>
          <p14:tracePt t="59839" x="7881938" y="2205038"/>
          <p14:tracePt t="59851" x="7858125" y="2262188"/>
          <p14:tracePt t="59861" x="7826375" y="2317750"/>
          <p14:tracePt t="59872" x="7818438" y="2349500"/>
          <p14:tracePt t="59884" x="7810500" y="2374900"/>
          <p14:tracePt t="59895" x="7810500" y="2382838"/>
          <p14:tracePt t="59906" x="7810500" y="2398713"/>
          <p14:tracePt t="59918" x="7810500" y="2414588"/>
          <p14:tracePt t="59928" x="7810500" y="2446338"/>
          <p14:tracePt t="59940" x="7810500" y="2486025"/>
          <p14:tracePt t="59951" x="7802563" y="2543175"/>
          <p14:tracePt t="59963" x="7794625" y="2598738"/>
          <p14:tracePt t="59974" x="7778750" y="2654300"/>
          <p14:tracePt t="59985" x="7778750" y="2679700"/>
          <p14:tracePt t="59996" x="7778750" y="2687638"/>
          <p14:tracePt t="60007" x="7778750" y="2695575"/>
          <p14:tracePt t="60020" x="7794625" y="2711450"/>
          <p14:tracePt t="60029" x="7810500" y="2743200"/>
          <p14:tracePt t="60041" x="7818438" y="2774950"/>
          <p14:tracePt t="60054" x="7818438" y="2798763"/>
          <p14:tracePt t="60075" x="7826375" y="2847975"/>
          <p14:tracePt t="60087" x="7826375" y="2871788"/>
          <p14:tracePt t="60098" x="7826375" y="2879725"/>
          <p14:tracePt t="60109" x="7826375" y="2911475"/>
          <p14:tracePt t="60120" x="7818438" y="2927350"/>
          <p14:tracePt t="60131" x="7818438" y="2959100"/>
          <p14:tracePt t="60143" x="7818438" y="2984500"/>
          <p14:tracePt t="60154" x="7818438" y="3032125"/>
          <p14:tracePt t="60165" x="7834313" y="3063875"/>
          <p14:tracePt t="60176" x="7858125" y="3087688"/>
          <p14:tracePt t="60188" x="7866063" y="3095625"/>
          <p14:tracePt t="60199" x="7881938" y="3095625"/>
          <p14:tracePt t="60210" x="7889875" y="3095625"/>
          <p14:tracePt t="60221" x="7907338" y="3087688"/>
          <p14:tracePt t="60244" x="7907338" y="3079750"/>
          <p14:tracePt t="60255" x="7915275" y="3071813"/>
          <p14:tracePt t="60267" x="7931150" y="3063875"/>
          <p14:tracePt t="60279" x="7939088" y="3063875"/>
          <p14:tracePt t="60289" x="7947025" y="3055938"/>
          <p14:tracePt t="60323" x="7954963" y="3055938"/>
          <p14:tracePt t="60345" x="7962900" y="3055938"/>
          <p14:tracePt t="60357" x="7970838" y="3055938"/>
          <p14:tracePt t="60390" x="7970838" y="3048000"/>
          <p14:tracePt t="60435" x="7962900" y="3048000"/>
          <p14:tracePt t="60446" x="7954963" y="3048000"/>
          <p14:tracePt t="60458" x="7931150" y="3048000"/>
          <p14:tracePt t="60470" x="7923213" y="3055938"/>
          <p14:tracePt t="60481" x="7915275" y="3055938"/>
          <p14:tracePt t="60491" x="7907338" y="3055938"/>
          <p14:tracePt t="60504" x="7899400" y="3055938"/>
          <p14:tracePt t="60514" x="7889875" y="3055938"/>
          <p14:tracePt t="60570" x="7881938" y="3048000"/>
          <p14:tracePt t="60581" x="7874000" y="3040063"/>
          <p14:tracePt t="60593" x="7866063" y="3032125"/>
          <p14:tracePt t="60603" x="7866063" y="3024188"/>
          <p14:tracePt t="60660" x="7866063" y="3016250"/>
          <p14:tracePt t="60694" x="7866063" y="3008313"/>
          <p14:tracePt t="60716" x="7866063" y="3000375"/>
          <p14:tracePt t="60728" x="7866063" y="2992438"/>
          <p14:tracePt t="60748" x="7866063" y="2984500"/>
          <p14:tracePt t="60774" x="7866063" y="2976563"/>
          <p14:tracePt t="60829" x="7874000" y="2967038"/>
          <p14:tracePt t="60885" x="7874000" y="2959100"/>
          <p14:tracePt t="60951" x="7881938" y="2959100"/>
          <p14:tracePt t="60987" x="7889875" y="2959100"/>
          <p14:tracePt t="61009" x="7899400" y="2959100"/>
          <p14:tracePt t="61021" x="7907338" y="2959100"/>
          <p14:tracePt t="61052" x="7915275" y="2959100"/>
          <p14:tracePt t="61065" x="7931150" y="2959100"/>
          <p14:tracePt t="61076" x="7954963" y="2959100"/>
          <p14:tracePt t="61099" x="7962900" y="2959100"/>
          <p14:tracePt t="61110" x="7978775" y="2959100"/>
          <p14:tracePt t="61121" x="7994650" y="2959100"/>
          <p14:tracePt t="61133" x="8010525" y="2959100"/>
          <p14:tracePt t="61144" x="8034338" y="2959100"/>
          <p14:tracePt t="61155" x="8067675" y="2959100"/>
          <p14:tracePt t="61167" x="8099425" y="2959100"/>
          <p14:tracePt t="61178" x="8123238" y="2959100"/>
          <p14:tracePt t="61189" x="8131175" y="2959100"/>
          <p14:tracePt t="61200" x="8139113" y="2959100"/>
          <p14:tracePt t="61211" x="8147050" y="2959100"/>
          <p14:tracePt t="61223" x="8154988" y="2959100"/>
          <p14:tracePt t="61234" x="8162925" y="2959100"/>
          <p14:tracePt t="61245" x="8170863" y="2959100"/>
          <p14:tracePt t="61256" x="8178800" y="2959100"/>
          <p14:tracePt t="61270" x="8194675" y="2959100"/>
          <p14:tracePt t="61279" x="8212138" y="2959100"/>
          <p14:tracePt t="61290" x="8220075" y="2959100"/>
          <p14:tracePt t="61324" x="8228013" y="2959100"/>
          <p14:tracePt t="61346" x="8235950" y="2959100"/>
          <p14:tracePt t="61358" x="8243888" y="2959100"/>
          <p14:tracePt t="61380" x="8259763" y="2959100"/>
          <p14:tracePt t="61391" x="8275638" y="2959100"/>
          <p14:tracePt t="61404" x="8323263" y="2959100"/>
          <p14:tracePt t="61414" x="8355013" y="2959100"/>
          <p14:tracePt t="61425" x="8364538" y="2959100"/>
          <p14:tracePt t="61437" x="8380413" y="2959100"/>
          <p14:tracePt t="61448" x="8388350" y="2959100"/>
          <p14:tracePt t="61470" x="8396288" y="2959100"/>
          <p14:tracePt t="61560" x="8404225" y="2959100"/>
          <p14:tracePt t="61583" x="8412163" y="2959100"/>
          <p14:tracePt t="61694" x="8404225" y="2959100"/>
          <p14:tracePt t="61718" x="8396288" y="2959100"/>
          <p14:tracePt t="61740" x="8380413" y="2959100"/>
          <p14:tracePt t="61751" x="8347075" y="2959100"/>
          <p14:tracePt t="61763" x="8307388" y="2959100"/>
          <p14:tracePt t="61772" x="8283575" y="2959100"/>
          <p14:tracePt t="61785" x="8267700" y="2959100"/>
          <p14:tracePt t="61797" x="8228013" y="2959100"/>
          <p14:tracePt t="61808" x="8194675" y="2959100"/>
          <p14:tracePt t="61820" x="8178800" y="2959100"/>
          <p14:tracePt t="61830" x="8162925" y="2959100"/>
          <p14:tracePt t="61842" x="8139113" y="2959100"/>
          <p14:tracePt t="61854" x="8123238" y="2951163"/>
          <p14:tracePt t="61864" x="8099425" y="2951163"/>
          <p14:tracePt t="61874" x="8091488" y="2951163"/>
          <p14:tracePt t="61887" x="8083550" y="2951163"/>
          <p14:tracePt t="61920" x="8091488" y="2951163"/>
          <p14:tracePt t="61932" x="8115300" y="2951163"/>
          <p14:tracePt t="61943" x="8139113" y="2951163"/>
          <p14:tracePt t="61954" x="8162925" y="2951163"/>
          <p14:tracePt t="61966" x="8170863" y="2951163"/>
          <p14:tracePt t="61988" x="8178800" y="2951163"/>
          <p14:tracePt t="62033" x="8186738" y="2951163"/>
          <p14:tracePt t="62044" x="8194675" y="2951163"/>
          <p14:tracePt t="62055" x="8202613" y="2951163"/>
          <p14:tracePt t="62066" x="8220075" y="2951163"/>
          <p14:tracePt t="62076" x="8228013" y="2959100"/>
          <p14:tracePt t="62089" x="8235950" y="2959100"/>
          <p14:tracePt t="62213" x="8235950" y="2967038"/>
          <p14:tracePt t="62224" x="8235950" y="2976563"/>
          <p14:tracePt t="62235" x="8235950" y="2992438"/>
          <p14:tracePt t="62247" x="8235950" y="3000375"/>
          <p14:tracePt t="62258" x="8235950" y="3008313"/>
          <p14:tracePt t="62270" x="8228013" y="3032125"/>
          <p14:tracePt t="62280" x="8228013" y="3048000"/>
          <p14:tracePt t="62292" x="8228013" y="3055938"/>
          <p14:tracePt t="62304" x="8220075" y="3063875"/>
          <p14:tracePt t="62314" x="8220075" y="3079750"/>
          <p14:tracePt t="62325" x="8220075" y="3095625"/>
          <p14:tracePt t="62337" x="8220075" y="3119438"/>
          <p14:tracePt t="62348" x="8220075" y="3136900"/>
          <p14:tracePt t="62359" x="8220075" y="3152775"/>
          <p14:tracePt t="62371" x="8212138" y="3184525"/>
          <p14:tracePt t="62381" x="8194675" y="3208338"/>
          <p14:tracePt t="62393" x="8178800" y="3248025"/>
          <p14:tracePt t="62404" x="8154988" y="3281363"/>
          <p14:tracePt t="62415" x="8131175" y="3313113"/>
          <p14:tracePt t="62426" x="8131175" y="3328988"/>
          <p14:tracePt t="62438" x="8115300" y="3360738"/>
          <p14:tracePt t="62449" x="8091488" y="3392488"/>
          <p14:tracePt t="62460" x="8075613" y="3424238"/>
          <p14:tracePt t="62472" x="8051800" y="3457575"/>
          <p14:tracePt t="62483" x="8034338" y="3481388"/>
          <p14:tracePt t="62494" x="8018463" y="3513138"/>
          <p14:tracePt t="62505" x="8018463" y="3544888"/>
          <p14:tracePt t="62517" x="8026400" y="3568700"/>
          <p14:tracePt t="62528" x="8042275" y="3617913"/>
          <p14:tracePt t="62539" x="8042275" y="3649663"/>
          <p14:tracePt t="62550" x="8051800" y="3689350"/>
          <p14:tracePt t="62562" x="8059738" y="3721100"/>
          <p14:tracePt t="62573" x="8059738" y="3762375"/>
          <p14:tracePt t="62584" x="8059738" y="3810000"/>
          <p14:tracePt t="62595" x="8051800" y="3849688"/>
          <p14:tracePt t="62605" x="8042275" y="3890963"/>
          <p14:tracePt t="62618" x="8042275" y="3938588"/>
          <p14:tracePt t="62629" x="8042275" y="3986213"/>
          <p14:tracePt t="62641" x="8042275" y="4033838"/>
          <p14:tracePt t="62651" x="8051800" y="4075113"/>
          <p14:tracePt t="62663" x="8067675" y="4122738"/>
          <p14:tracePt t="62674" x="8083550" y="4178300"/>
          <p14:tracePt t="62687" x="8099425" y="4243388"/>
          <p14:tracePt t="62697" x="8115300" y="4291013"/>
          <p14:tracePt t="62708" x="8139113" y="4364038"/>
          <p14:tracePt t="62717" x="8170863" y="4435475"/>
          <p14:tracePt t="62731" x="8178800" y="4516438"/>
          <p14:tracePt t="62742" x="8194675" y="4572000"/>
          <p14:tracePt t="62754" x="8202613" y="4652963"/>
          <p14:tracePt t="62763" x="8212138" y="4716463"/>
          <p14:tracePt t="62775" x="8220075" y="4787900"/>
          <p14:tracePt t="62785" x="8228013" y="4821238"/>
          <p14:tracePt t="62796" x="8243888" y="4860925"/>
          <p14:tracePt t="62809" x="8243888" y="4892675"/>
          <p14:tracePt t="62821" x="8251825" y="4924425"/>
          <p14:tracePt t="62832" x="8251825" y="4932363"/>
          <p14:tracePt t="62843" x="8251825" y="4957763"/>
          <p14:tracePt t="62854" x="8251825" y="4973638"/>
          <p14:tracePt t="62866" x="8251825" y="4989513"/>
          <p14:tracePt t="62876" x="8251825" y="5005388"/>
          <p14:tracePt t="62888" x="8243888" y="5021263"/>
          <p14:tracePt t="62898" x="8243888" y="5045075"/>
          <p14:tracePt t="62910" x="8235950" y="5060950"/>
          <p14:tracePt t="62921" x="8235950" y="5076825"/>
          <p14:tracePt t="62933" x="8235950" y="5100638"/>
          <p14:tracePt t="62944" x="8235950" y="5118100"/>
          <p14:tracePt t="62955" x="8243888" y="5141913"/>
          <p14:tracePt t="62966" x="8243888" y="5165725"/>
          <p14:tracePt t="62978" x="8243888" y="5197475"/>
          <p14:tracePt t="62989" x="8243888" y="5237163"/>
          <p14:tracePt t="62999" x="8251825" y="5278438"/>
          <p14:tracePt t="63011" x="8251825" y="5310188"/>
          <p14:tracePt t="63023" x="8259763" y="5341938"/>
          <p14:tracePt t="63034" x="8259763" y="5365750"/>
          <p14:tracePt t="63045" x="8259763" y="5389563"/>
          <p14:tracePt t="63057" x="8259763" y="5405438"/>
          <p14:tracePt t="63068" x="8259763" y="5414963"/>
          <p14:tracePt t="63079" x="8259763" y="5422900"/>
          <p14:tracePt t="63090" x="8259763" y="5430838"/>
          <p14:tracePt t="63100" x="8251825" y="5438775"/>
          <p14:tracePt t="63113" x="8251825" y="5446713"/>
          <p14:tracePt t="63124" x="8251825" y="5454650"/>
          <p14:tracePt t="63135" x="8251825" y="5462588"/>
          <p14:tracePt t="63169" x="8251825" y="5470525"/>
          <p14:tracePt t="63225" x="8243888" y="5470525"/>
          <p14:tracePt t="63282" x="8243888" y="5462588"/>
          <p14:tracePt t="63315" x="8235950" y="5462588"/>
          <p14:tracePt t="63360" x="8243888" y="5462588"/>
          <p14:tracePt t="63382" x="8243888" y="5454650"/>
          <p14:tracePt t="63484" x="8243888" y="5446713"/>
          <p14:tracePt t="63529" x="8235950" y="5438775"/>
          <p14:tracePt t="63551" x="8228013" y="5438775"/>
          <p14:tracePt t="63563" x="8228013" y="5430838"/>
          <p14:tracePt t="63675" x="8228013" y="5438775"/>
          <p14:tracePt t="63687" x="8228013" y="5446713"/>
          <p14:tracePt t="63709" x="8228013" y="5454650"/>
          <p14:tracePt t="63721" x="8228013" y="5462588"/>
          <p14:tracePt t="63777" x="8235950" y="5454650"/>
          <p14:tracePt t="63810" x="8235950" y="5446713"/>
          <p14:tracePt t="63833" x="8235950" y="5438775"/>
          <p14:tracePt t="63844" x="8228013" y="5438775"/>
          <p14:tracePt t="63855" x="8228013" y="5430838"/>
          <p14:tracePt t="63867" x="8228013" y="5422900"/>
          <p14:tracePt t="63878" x="8228013" y="5414963"/>
          <p14:tracePt t="63900" x="8235950" y="5414963"/>
          <p14:tracePt t="64001" x="8235950" y="5422900"/>
          <p14:tracePt t="64046" x="8243888" y="5430838"/>
          <p14:tracePt t="64124" x="8243888" y="5422900"/>
          <p14:tracePt t="64170" x="8243888" y="5414963"/>
          <p14:tracePt t="64225" x="8243888" y="5422900"/>
          <p14:tracePt t="64239" x="8243888" y="5430838"/>
          <p14:tracePt t="64249" x="8243888" y="5438775"/>
          <p14:tracePt t="64260" x="8243888" y="5446713"/>
          <p14:tracePt t="64272" x="8243888" y="5454650"/>
          <p14:tracePt t="64339" x="8235950" y="5446713"/>
          <p14:tracePt t="64373" x="8235950" y="5438775"/>
          <p14:tracePt t="64406" x="8235950" y="5430838"/>
          <p14:tracePt t="64429" x="8228013" y="5422900"/>
          <p14:tracePt t="64474" x="8235950" y="5430838"/>
          <p14:tracePt t="64485" x="8243888" y="5454650"/>
          <p14:tracePt t="64496" x="8243888" y="5462588"/>
          <p14:tracePt t="64508" x="8243888" y="5470525"/>
          <p14:tracePt t="64554" x="8251825" y="5470525"/>
          <p14:tracePt t="64564" x="8251825" y="5462588"/>
          <p14:tracePt t="64607" x="8259763" y="5462588"/>
          <p14:tracePt t="64642" x="8259763" y="5454650"/>
          <p14:tracePt t="64676" x="8259763" y="5446713"/>
          <p14:tracePt t="64698" x="8259763" y="5430838"/>
          <p14:tracePt t="64710" x="8267700" y="5414963"/>
          <p14:tracePt t="64721" x="8275638" y="5389563"/>
          <p14:tracePt t="64734" x="8299450" y="5357813"/>
          <p14:tracePt t="64744" x="8307388" y="5302250"/>
          <p14:tracePt t="64755" x="8315325" y="5237163"/>
          <p14:tracePt t="64767" x="8307388" y="5157788"/>
          <p14:tracePt t="64776" x="8291513" y="5100638"/>
          <p14:tracePt t="64788" x="8259763" y="4989513"/>
          <p14:tracePt t="64801" x="8235950" y="4876800"/>
          <p14:tracePt t="64812" x="8228013" y="4772025"/>
          <p14:tracePt t="64823" x="8235950" y="4692650"/>
          <p14:tracePt t="64834" x="8291513" y="4564063"/>
          <p14:tracePt t="64844" x="8396288" y="4435475"/>
          <p14:tracePt t="64857" x="8524875" y="4314825"/>
          <p14:tracePt t="64868" x="8596313" y="4243388"/>
          <p14:tracePt t="64879" x="8667750" y="4162425"/>
          <p14:tracePt t="64889" x="8709025" y="4090988"/>
          <p14:tracePt t="64901" x="8716963" y="4033838"/>
          <p14:tracePt t="64913" x="8716963" y="3994150"/>
          <p14:tracePt t="64924" x="8716963" y="3970338"/>
          <p14:tracePt t="64937" x="8709025" y="3938588"/>
          <p14:tracePt t="64945" x="8709025" y="3914775"/>
          <p14:tracePt t="64958" x="8709025" y="3890963"/>
          <p14:tracePt t="64970" x="8701088" y="3865563"/>
          <p14:tracePt t="64981" x="8677275" y="3810000"/>
          <p14:tracePt t="64991" x="8667750" y="3762375"/>
          <p14:tracePt t="65004" x="8643938" y="3697288"/>
          <p14:tracePt t="65014" x="8628063" y="3633788"/>
          <p14:tracePt t="65025" x="8612188" y="3560763"/>
          <p14:tracePt t="65037" x="8596313" y="3497263"/>
          <p14:tracePt t="65046" x="8580438" y="3449638"/>
          <p14:tracePt t="65059" x="8580438" y="3416300"/>
          <p14:tracePt t="65071" x="8564563" y="3376613"/>
          <p14:tracePt t="65081" x="8540750" y="3360738"/>
          <p14:tracePt t="65093" x="8524875" y="3328988"/>
          <p14:tracePt t="65104" x="8507413" y="3321050"/>
          <p14:tracePt t="65116" x="8483600" y="3297238"/>
          <p14:tracePt t="65126" x="8459788" y="3271838"/>
          <p14:tracePt t="65138" x="8428038" y="3255963"/>
          <p14:tracePt t="65149" x="8396288" y="3232150"/>
          <p14:tracePt t="65159" x="8364538" y="3208338"/>
          <p14:tracePt t="65172" x="8339138" y="3192463"/>
          <p14:tracePt t="65183" x="8323263" y="3184525"/>
          <p14:tracePt t="65194" x="8307388" y="3184525"/>
          <p14:tracePt t="65205" x="8299450" y="3176588"/>
          <p14:tracePt t="65216" x="8275638" y="3168650"/>
          <p14:tracePt t="65228" x="8259763" y="3160713"/>
          <p14:tracePt t="65239" x="8243888" y="3152775"/>
          <p14:tracePt t="65250" x="8212138" y="3128963"/>
          <p14:tracePt t="65262" x="8162925" y="3103563"/>
          <p14:tracePt t="65284" x="8091488" y="3071813"/>
          <p14:tracePt t="65295" x="8067675" y="3055938"/>
          <p14:tracePt t="65306" x="8051800" y="3055938"/>
          <p14:tracePt t="65318" x="8042275" y="3048000"/>
          <p14:tracePt t="65419" x="8034338" y="3040063"/>
          <p14:tracePt t="65498" x="8026400" y="3040063"/>
          <p14:tracePt t="65509" x="8018463" y="3040063"/>
          <p14:tracePt t="65520" x="7986713" y="3032125"/>
          <p14:tracePt t="65532" x="7954963" y="3016250"/>
          <p14:tracePt t="65543" x="7923213" y="3008313"/>
          <p14:tracePt t="65554" x="7915275" y="3008313"/>
          <p14:tracePt t="65608" x="7931150" y="3008313"/>
          <p14:tracePt t="65710" x="7939088" y="3008313"/>
          <p14:tracePt t="65824" x="7947025" y="3008313"/>
          <p14:tracePt t="65846" x="7954963" y="3008313"/>
          <p14:tracePt t="65867" x="7962900" y="3008313"/>
          <p14:tracePt t="65880" x="7962900" y="3000375"/>
          <p14:tracePt t="65913" x="7962900" y="2992438"/>
          <p14:tracePt t="65925" x="7978775" y="2992438"/>
          <p14:tracePt t="65937" x="8002588" y="2992438"/>
          <p14:tracePt t="65948" x="8059738" y="2992438"/>
          <p14:tracePt t="65959" x="8099425" y="2992438"/>
          <p14:tracePt t="65969" x="8147050" y="2992438"/>
          <p14:tracePt t="65981" x="8178800" y="3000375"/>
          <p14:tracePt t="65993" x="8194675" y="3000375"/>
          <p14:tracePt t="66004" x="8202613" y="3000375"/>
          <p14:tracePt t="66015" x="8212138" y="3000375"/>
          <p14:tracePt t="66038" x="8212138" y="3008313"/>
          <p14:tracePt t="66049" x="8220075" y="3008313"/>
          <p14:tracePt t="66083" x="8259763" y="3008313"/>
          <p14:tracePt t="66094" x="8299450" y="3008313"/>
          <p14:tracePt t="66105" x="8355013" y="3016250"/>
          <p14:tracePt t="66117" x="8396288" y="3024188"/>
          <p14:tracePt t="66127" x="8412163" y="3024188"/>
          <p14:tracePt t="66194" x="8420100" y="3024188"/>
          <p14:tracePt t="66206" x="8420100" y="3032125"/>
          <p14:tracePt t="66219" x="8428038" y="3032125"/>
          <p14:tracePt t="66240" x="8435975" y="3032125"/>
          <p14:tracePt t="66386" x="8435975" y="3024188"/>
          <p14:tracePt t="66398" x="8435975" y="3016250"/>
          <p14:tracePt t="68604" x="8443913" y="3016250"/>
          <p14:tracePt t="68613" x="8443913" y="3008313"/>
          <p14:tracePt t="68648" x="8451850" y="3008313"/>
          <p14:tracePt t="68659" x="8451850" y="3000375"/>
          <p14:tracePt t="68680" x="8451850" y="2992438"/>
          <p14:tracePt t="68704" x="8459788" y="2984500"/>
          <p14:tracePt t="68715" x="8459788" y="2976563"/>
          <p14:tracePt t="68727" x="8467725" y="2959100"/>
          <p14:tracePt t="68738" x="8475663" y="2951163"/>
          <p14:tracePt t="68749" x="8483600" y="2943225"/>
          <p14:tracePt t="68760" x="8483600" y="2935288"/>
          <p14:tracePt t="68772" x="8491538" y="2935288"/>
          <p14:tracePt t="68783" x="8491538" y="2927350"/>
          <p14:tracePt t="68794" x="8491538" y="2919413"/>
          <p14:tracePt t="68805" x="8491538" y="2911475"/>
          <p14:tracePt t="68815" x="8491538" y="2879725"/>
          <p14:tracePt t="68828" x="8515350" y="2855913"/>
          <p14:tracePt t="68838" x="8556625" y="2790825"/>
          <p14:tracePt t="68851" x="8636000" y="2719388"/>
          <p14:tracePt t="68862" x="8693150" y="2679700"/>
          <p14:tracePt t="68873" x="8740775" y="2654300"/>
          <p14:tracePt t="68884" x="8780463" y="2614613"/>
          <p14:tracePt t="68895" x="8837613" y="2582863"/>
          <p14:tracePt t="68906" x="8893175" y="2551113"/>
          <p14:tracePt t="68918" x="8980488" y="2519363"/>
          <p14:tracePt t="68929" x="9061450" y="2486025"/>
          <p14:tracePt t="68938" x="9109075" y="2470150"/>
          <p14:tracePt t="68951" x="9117013" y="2470150"/>
          <p14:tracePt t="69288" x="9117013" y="2462213"/>
          <p14:tracePt t="69298" x="9117013" y="2454275"/>
          <p14:tracePt t="69310" x="9109075" y="2446338"/>
          <p14:tracePt t="69321" x="9109075" y="2438400"/>
          <p14:tracePt t="69356" x="9109075" y="2430463"/>
          <p14:tracePt t="69368" x="9117013" y="2430463"/>
          <p14:tracePt t="69379" x="9117013" y="2422525"/>
          <p14:tracePt t="69390" x="9124950" y="2414588"/>
          <p14:tracePt t="69402" x="9124950" y="2398713"/>
          <p14:tracePt t="69413" x="9124950" y="2390775"/>
          <p14:tracePt t="72838" x="9140825" y="2398713"/>
          <p14:tracePt t="72842" x="9150350" y="2406650"/>
          <p14:tracePt t="72866" x="9150350" y="2422525"/>
          <p14:tracePt t="72878" x="9150350" y="2430463"/>
          <p14:tracePt t="72889" x="9124950" y="2446338"/>
          <p14:tracePt t="72901" x="9077325" y="2470150"/>
          <p14:tracePt t="72911" x="9029700" y="2493963"/>
          <p14:tracePt t="72923" x="8980488" y="2519363"/>
          <p14:tracePt t="72933" x="8924925" y="2559050"/>
          <p14:tracePt t="72945" x="8869363" y="2598738"/>
          <p14:tracePt t="72956" x="8837613" y="2622550"/>
          <p14:tracePt t="72968" x="8796338" y="2654300"/>
          <p14:tracePt t="72979" x="8756650" y="2679700"/>
          <p14:tracePt t="72990" x="8724900" y="2695575"/>
          <p14:tracePt t="73000" x="8701088" y="2711450"/>
          <p14:tracePt t="73011" x="8677275" y="2735263"/>
          <p14:tracePt t="73022" x="8651875" y="2743200"/>
          <p14:tracePt t="73033" x="8628063" y="2759075"/>
          <p14:tracePt t="73045" x="8620125" y="2774950"/>
          <p14:tracePt t="73056" x="8596313" y="2782888"/>
          <p14:tracePt t="73067" x="8588375" y="2790825"/>
          <p14:tracePt t="73078" x="8580438" y="2790825"/>
          <p14:tracePt t="73089" x="8580438" y="2798763"/>
          <p14:tracePt t="73112" x="8564563" y="2814638"/>
          <p14:tracePt t="73123" x="8499475" y="2832100"/>
          <p14:tracePt t="73135" x="8404225" y="2840038"/>
          <p14:tracePt t="73146" x="8243888" y="2863850"/>
          <p14:tracePt t="73157" x="8026400" y="2879725"/>
          <p14:tracePt t="73168" x="7826375" y="2911475"/>
          <p14:tracePt t="73180" x="7713663" y="2919413"/>
          <p14:tracePt t="73191" x="7577138" y="2951163"/>
          <p14:tracePt t="73204" x="7442200" y="2959100"/>
          <p14:tracePt t="73214" x="7273925" y="2967038"/>
          <p14:tracePt t="73225" x="7145338" y="2967038"/>
          <p14:tracePt t="73237" x="6961188" y="2959100"/>
          <p14:tracePt t="73249" x="6816725" y="2951163"/>
          <p14:tracePt t="73260" x="6704013" y="2943225"/>
          <p14:tracePt t="73271" x="6664325" y="2943225"/>
          <p14:tracePt t="73283" x="6648450" y="2943225"/>
          <p14:tracePt t="73294" x="6630988" y="2943225"/>
          <p14:tracePt t="73305" x="6623050" y="2943225"/>
          <p14:tracePt t="73316" x="6607175" y="2943225"/>
          <p14:tracePt t="73328" x="6551613" y="2943225"/>
          <p14:tracePt t="73338" x="6478588" y="2943225"/>
          <p14:tracePt t="73350" x="6415088" y="2935288"/>
          <p14:tracePt t="73362" x="6399213" y="2935288"/>
          <p14:tracePt t="73373" x="6399213" y="2927350"/>
          <p14:tracePt t="73384" x="6399213" y="2935288"/>
          <p14:tracePt t="73395" x="6391275" y="2935288"/>
          <p14:tracePt t="73429" x="6391275" y="2943225"/>
          <p14:tracePt t="73440" x="6383338" y="2943225"/>
          <p14:tracePt t="73451" x="6383338" y="2951163"/>
          <p14:tracePt t="73485" x="6375400" y="2951163"/>
          <p14:tracePt t="73496" x="6367463" y="2951163"/>
          <p14:tracePt t="73508" x="6359525" y="2951163"/>
          <p14:tracePt t="73519" x="6351588" y="2959100"/>
          <p14:tracePt t="73541" x="6335713" y="2959100"/>
          <p14:tracePt t="73788" x="6343650" y="2959100"/>
          <p14:tracePt t="73800" x="6351588" y="2959100"/>
          <p14:tracePt t="73812" x="6367463" y="2951163"/>
          <p14:tracePt t="73823" x="6415088" y="2951163"/>
          <p14:tracePt t="73834" x="6559550" y="2967038"/>
          <p14:tracePt t="73846" x="6672263" y="3008313"/>
          <p14:tracePt t="73855" x="6735763" y="3016250"/>
          <p14:tracePt t="73868" x="6759575" y="3024188"/>
          <p14:tracePt t="73879" x="6783388" y="3024188"/>
          <p14:tracePt t="73890" x="6791325" y="3024188"/>
          <p14:tracePt t="73924" x="6775450" y="3016250"/>
          <p14:tracePt t="73936" x="6751638" y="3008313"/>
          <p14:tracePt t="73947" x="6727825" y="3000375"/>
          <p14:tracePt t="73956" x="6711950" y="3000375"/>
          <p14:tracePt t="73970" x="6704013" y="3000375"/>
          <p14:tracePt t="73991" x="6696075" y="3000375"/>
          <p14:tracePt t="74004" x="6680200" y="3000375"/>
          <p14:tracePt t="74014" x="6672263" y="3000375"/>
          <p14:tracePt t="74025" x="6664325" y="3000375"/>
          <p14:tracePt t="74048" x="6656388" y="3000375"/>
          <p14:tracePt t="74070" x="6656388" y="2992438"/>
          <p14:tracePt t="74104" x="6664325" y="2992438"/>
          <p14:tracePt t="74115" x="6664325" y="2976563"/>
          <p14:tracePt t="74127" x="6688138" y="2967038"/>
          <p14:tracePt t="74138" x="6704013" y="2959100"/>
          <p14:tracePt t="74149" x="6719888" y="2951163"/>
          <p14:tracePt t="74160" x="6767513" y="2919413"/>
          <p14:tracePt t="74172" x="6816725" y="2887663"/>
          <p14:tracePt t="74183" x="6864350" y="2863850"/>
          <p14:tracePt t="74194" x="6888163" y="2840038"/>
          <p14:tracePt t="74205" x="6935788" y="2806700"/>
          <p14:tracePt t="74217" x="6992938" y="2774950"/>
          <p14:tracePt t="74228" x="7088188" y="2727325"/>
          <p14:tracePt t="74239" x="7192963" y="2687638"/>
          <p14:tracePt t="74250" x="7353300" y="2654300"/>
          <p14:tracePt t="74261" x="7416800" y="2638425"/>
          <p14:tracePt t="74273" x="7458075" y="2630488"/>
          <p14:tracePt t="74284" x="7481888" y="2622550"/>
          <p14:tracePt t="74296" x="7529513" y="2606675"/>
          <p14:tracePt t="74306" x="7594600" y="2598738"/>
          <p14:tracePt t="74318" x="7689850" y="2582863"/>
          <p14:tracePt t="74329" x="7786688" y="2566988"/>
          <p14:tracePt t="74340" x="7899400" y="2559050"/>
          <p14:tracePt t="74351" x="7947025" y="2559050"/>
          <p14:tracePt t="74362" x="7954963" y="2559050"/>
          <p14:tracePt t="74441" x="7962900" y="2559050"/>
          <p14:tracePt t="74453" x="7970838" y="2566988"/>
          <p14:tracePt t="74464" x="7978775" y="2574925"/>
          <p14:tracePt t="74475" x="7986713" y="2582863"/>
          <p14:tracePt t="74486" x="7986713" y="2590800"/>
          <p14:tracePt t="74543" x="7986713" y="2582863"/>
          <p14:tracePt t="74554" x="7994650" y="2582863"/>
          <p14:tracePt t="74577" x="7994650" y="2574925"/>
          <p14:tracePt t="74610" x="7994650" y="2566988"/>
          <p14:tracePt t="74631" x="8002588" y="2559050"/>
          <p14:tracePt t="74655" x="8010525" y="2551113"/>
          <p14:tracePt t="74667" x="8018463" y="2543175"/>
          <p14:tracePt t="74678" x="8034338" y="2519363"/>
          <p14:tracePt t="74689" x="8042275" y="2509838"/>
          <p14:tracePt t="74700" x="8059738" y="2486025"/>
          <p14:tracePt t="74711" x="8091488" y="2470150"/>
          <p14:tracePt t="74723" x="8107363" y="2454275"/>
          <p14:tracePt t="74734" x="8131175" y="2446338"/>
          <p14:tracePt t="74746" x="8154988" y="2446338"/>
          <p14:tracePt t="74756" x="8170863" y="2446338"/>
          <p14:tracePt t="74768" x="8178800" y="2446338"/>
          <p14:tracePt t="74779" x="8186738" y="2446338"/>
          <p14:tracePt t="74788" x="8194675" y="2446338"/>
          <p14:tracePt t="74800" x="8212138" y="2446338"/>
          <p14:tracePt t="74811" x="8228013" y="2446338"/>
          <p14:tracePt t="74824" x="8267700" y="2454275"/>
          <p14:tracePt t="74837" x="8307388" y="2454275"/>
          <p14:tracePt t="74846" x="8339138" y="2454275"/>
          <p14:tracePt t="74858" x="8372475" y="2454275"/>
          <p14:tracePt t="74903" x="8380413" y="2446338"/>
          <p14:tracePt t="74914" x="8396288" y="2446338"/>
          <p14:tracePt t="74925" x="8404225" y="2446338"/>
          <p14:tracePt t="74937" x="8443913" y="2446338"/>
          <p14:tracePt t="74948" x="8483600" y="2446338"/>
          <p14:tracePt t="74959" x="8515350" y="2446338"/>
          <p14:tracePt t="74971" x="8524875" y="2446338"/>
          <p14:tracePt t="74980" x="8532813" y="2446338"/>
          <p14:tracePt t="74993" x="8532813" y="2438400"/>
          <p14:tracePt t="75026" x="8540750" y="2430463"/>
          <p14:tracePt t="75038" x="8572500" y="2430463"/>
          <p14:tracePt t="75049" x="8628063" y="2422525"/>
          <p14:tracePt t="75060" x="8709025" y="2406650"/>
          <p14:tracePt t="75071" x="8772525" y="2382838"/>
          <p14:tracePt t="75081" x="8804275" y="2374900"/>
          <p14:tracePt t="75094" x="8804275" y="2366963"/>
          <p14:tracePt t="75105" x="8812213" y="2357438"/>
          <p14:tracePt t="75116" x="8828088" y="2349500"/>
          <p14:tracePt t="75128" x="8837613" y="2341563"/>
          <p14:tracePt t="75139" x="8845550" y="2341563"/>
          <p14:tracePt t="75150" x="8853488" y="2333625"/>
          <p14:tracePt t="75162" x="8893175" y="2333625"/>
          <p14:tracePt t="75173" x="8924925" y="2333625"/>
          <p14:tracePt t="75183" x="8940800" y="2333625"/>
          <p14:tracePt t="75195" x="8948738" y="2333625"/>
          <p14:tracePt t="75229" x="8956675" y="2325688"/>
          <p14:tracePt t="75251" x="8956675" y="2317750"/>
          <p14:tracePt t="75263" x="8964613" y="2309813"/>
          <p14:tracePt t="75274" x="8972550" y="2301875"/>
          <p14:tracePt t="75690" x="8980488" y="2301875"/>
          <p14:tracePt t="75711" x="8997950" y="2301875"/>
          <p14:tracePt t="75722" x="9013825" y="2309813"/>
          <p14:tracePt t="75733" x="9021763" y="2317750"/>
          <p14:tracePt t="75744" x="9021763" y="2325688"/>
          <p14:tracePt t="75767" x="9021763" y="2333625"/>
          <p14:tracePt t="75778" x="9021763" y="2341563"/>
          <p14:tracePt t="75789" x="9013825" y="2382838"/>
          <p14:tracePt t="75801" x="8980488" y="2438400"/>
          <p14:tracePt t="75812" x="8932863" y="2559050"/>
          <p14:tracePt t="75823" x="8869363" y="2654300"/>
          <p14:tracePt t="75835" x="8709025" y="2840038"/>
          <p14:tracePt t="75846" x="8532813" y="3024188"/>
          <p14:tracePt t="75857" x="8396288" y="3152775"/>
          <p14:tracePt t="75869" x="8315325" y="3224213"/>
          <p14:tracePt t="75880" x="8267700" y="3240088"/>
          <p14:tracePt t="75891" x="8220075" y="3255963"/>
          <p14:tracePt t="75902" x="8178800" y="3263900"/>
          <p14:tracePt t="75914" x="8147050" y="3263900"/>
          <p14:tracePt t="75925" x="8131175" y="3271838"/>
          <p14:tracePt t="75937" x="8091488" y="3271838"/>
          <p14:tracePt t="75947" x="8059738" y="3271838"/>
          <p14:tracePt t="75958" x="8042275" y="3263900"/>
          <p14:tracePt t="75981" x="8034338" y="3263900"/>
          <p14:tracePt t="76039" x="8026400" y="3263900"/>
          <p14:tracePt t="76059" x="8026400" y="3255963"/>
          <p14:tracePt t="76082" x="8026400" y="3248025"/>
          <p14:tracePt t="76104" x="8018463" y="3232150"/>
          <p14:tracePt t="76116" x="8002588" y="3224213"/>
          <p14:tracePt t="76127" x="7986713" y="3200400"/>
          <p14:tracePt t="76138" x="7962900" y="3184525"/>
          <p14:tracePt t="76150" x="7954963" y="3176588"/>
          <p14:tracePt t="76161" x="7954963" y="3160713"/>
          <p14:tracePt t="76172" x="7954963" y="3152775"/>
          <p14:tracePt t="76183" x="7954963" y="3144838"/>
          <p14:tracePt t="76218" x="7954963" y="3136900"/>
          <p14:tracePt t="76229" x="7931150" y="3128963"/>
          <p14:tracePt t="76239" x="7915275" y="3111500"/>
          <p14:tracePt t="76251" x="7907338" y="3095625"/>
          <p14:tracePt t="76262" x="7899400" y="3071813"/>
          <p14:tracePt t="76273" x="7907338" y="3040063"/>
          <p14:tracePt t="76285" x="7907338" y="3016250"/>
          <p14:tracePt t="76296" x="7923213" y="3000375"/>
          <p14:tracePt t="76307" x="7931150" y="2992438"/>
          <p14:tracePt t="76319" x="7931150" y="2976563"/>
          <p14:tracePt t="76341" x="7931150" y="2967038"/>
          <p14:tracePt t="76420" x="7923213" y="2959100"/>
          <p14:tracePt t="76466" x="7923213" y="2951163"/>
          <p14:tracePt t="76478" x="7931150" y="2943225"/>
          <p14:tracePt t="76489" x="7931150" y="2935288"/>
          <p14:tracePt t="76512" x="7939088" y="2935288"/>
          <p14:tracePt t="76523" x="7939088" y="2927350"/>
          <p14:tracePt t="76534" x="7947025" y="2927350"/>
          <p14:tracePt t="76545" x="7954963" y="2927350"/>
          <p14:tracePt t="76568" x="7978775" y="2935288"/>
          <p14:tracePt t="76579" x="8075613" y="2935288"/>
          <p14:tracePt t="76591" x="8347075" y="2959100"/>
          <p14:tracePt t="76601" x="8667750" y="3008313"/>
          <p14:tracePt t="76614" x="9021763" y="3055938"/>
          <p14:tracePt t="76624" x="9174163" y="3087688"/>
          <p14:tracePt t="76635" x="9205913" y="3095625"/>
          <p14:tracePt t="76645" x="9213850" y="3095625"/>
          <p14:tracePt t="76658" x="9221788" y="3095625"/>
          <p14:tracePt t="76871" x="9221788" y="3087688"/>
          <p14:tracePt t="76883" x="9221788" y="3063875"/>
          <p14:tracePt t="76894" x="9229725" y="3016250"/>
          <p14:tracePt t="76905" x="9245600" y="2959100"/>
          <p14:tracePt t="76916" x="9285288" y="2887663"/>
          <p14:tracePt t="76926" x="9374188" y="2767013"/>
          <p14:tracePt t="76939" x="9453563" y="2671763"/>
          <p14:tracePt t="76950" x="9510713" y="2606675"/>
          <p14:tracePt t="76961" x="9526588" y="2559050"/>
          <p14:tracePt t="76973" x="9542463" y="2519363"/>
          <p14:tracePt t="76984" x="9550400" y="2470150"/>
          <p14:tracePt t="76995" x="9558338" y="2406650"/>
          <p14:tracePt t="77006" x="9558338" y="2341563"/>
          <p14:tracePt t="77018" x="9550400" y="2262188"/>
          <p14:tracePt t="77027" x="9542463" y="2173288"/>
          <p14:tracePt t="77040" x="9542463" y="2093913"/>
          <p14:tracePt t="77052" x="9534525" y="2036763"/>
          <p14:tracePt t="77063" x="9518650" y="2012950"/>
          <p14:tracePt t="77074" x="9518650" y="2005013"/>
          <p14:tracePt t="80339" x="9510713" y="2012950"/>
          <p14:tracePt t="80348" x="9510713" y="2020888"/>
          <p14:tracePt t="80651" x="9510713" y="2028825"/>
          <p14:tracePt t="80798" x="9486900" y="2028825"/>
          <p14:tracePt t="80809" x="9421813" y="2044700"/>
          <p14:tracePt t="80821" x="9334500" y="2070100"/>
          <p14:tracePt t="80831" x="9269413" y="2085975"/>
          <p14:tracePt t="80843" x="9205913" y="2101850"/>
          <p14:tracePt t="80854" x="9158288" y="2117725"/>
          <p14:tracePt t="80865" x="9124950" y="2125663"/>
          <p14:tracePt t="80876" x="9109075" y="2133600"/>
          <p14:tracePt t="80888" x="9085263" y="2133600"/>
          <p14:tracePt t="80899" x="9069388" y="2141538"/>
          <p14:tracePt t="80910" x="9061450" y="2141538"/>
          <p14:tracePt t="80921" x="9045575" y="2149475"/>
          <p14:tracePt t="80934" x="9021763" y="2149475"/>
          <p14:tracePt t="80943" x="8980488" y="2149475"/>
          <p14:tracePt t="80955" x="8956675" y="2141538"/>
          <p14:tracePt t="80967" x="8932863" y="2141538"/>
          <p14:tracePt t="80978" x="8932863" y="2133600"/>
          <p14:tracePt t="81000" x="8932863" y="2125663"/>
          <p14:tracePt t="81034" x="8940800" y="2117725"/>
          <p14:tracePt t="81045" x="8948738" y="2117725"/>
          <p14:tracePt t="81056" x="8956675" y="2117725"/>
          <p14:tracePt t="81079" x="8964613" y="2117725"/>
          <p14:tracePt t="81102" x="8972550" y="2109788"/>
          <p14:tracePt t="81113" x="8980488" y="2109788"/>
          <p14:tracePt t="81122" x="9013825" y="2101850"/>
          <p14:tracePt t="81135" x="9061450" y="2085975"/>
          <p14:tracePt t="81147" x="9140825" y="2078038"/>
          <p14:tracePt t="81158" x="9205913" y="2070100"/>
          <p14:tracePt t="81170" x="9253538" y="2070100"/>
          <p14:tracePt t="81181" x="9285288" y="2070100"/>
          <p14:tracePt t="81191" x="9293225" y="2070100"/>
          <p14:tracePt t="81204" x="9302750" y="2070100"/>
          <p14:tracePt t="81214" x="9318625" y="2070100"/>
          <p14:tracePt t="81225" x="9326563" y="2070100"/>
          <p14:tracePt t="81246" x="9334500" y="2070100"/>
          <p14:tracePt t="81280" x="9342438" y="2070100"/>
          <p14:tracePt t="81291" x="9350375" y="2070100"/>
          <p14:tracePt t="81302" x="9366250" y="2070100"/>
          <p14:tracePt t="81313" x="9374188" y="2070100"/>
          <p14:tracePt t="81324" x="9382125" y="2078038"/>
          <p14:tracePt t="87156" x="9382125" y="2085975"/>
          <p14:tracePt t="87164" x="9382125" y="2093913"/>
          <p14:tracePt t="87188" x="9382125" y="2101850"/>
          <p14:tracePt t="87199" x="9382125" y="2109788"/>
          <p14:tracePt t="87210" x="9382125" y="2117725"/>
          <p14:tracePt t="87221" x="9382125" y="2133600"/>
          <p14:tracePt t="87233" x="9382125" y="2157413"/>
          <p14:tracePt t="87244" x="9382125" y="2165350"/>
          <p14:tracePt t="87255" x="9374188" y="2189163"/>
          <p14:tracePt t="87266" x="9366250" y="2205038"/>
          <p14:tracePt t="87278" x="9358313" y="2230438"/>
          <p14:tracePt t="87289" x="9334500" y="2254250"/>
          <p14:tracePt t="87300" x="9318625" y="2270125"/>
          <p14:tracePt t="87311" x="9302750" y="2286000"/>
          <p14:tracePt t="87323" x="9277350" y="2309813"/>
          <p14:tracePt t="87334" x="9253538" y="2341563"/>
          <p14:tracePt t="87345" x="9229725" y="2382838"/>
          <p14:tracePt t="87356" x="9205913" y="2414588"/>
          <p14:tracePt t="87367" x="9150350" y="2462213"/>
          <p14:tracePt t="87379" x="9069388" y="2519363"/>
          <p14:tracePt t="87390" x="8980488" y="2582863"/>
          <p14:tracePt t="87401" x="8932863" y="2630488"/>
          <p14:tracePt t="87413" x="8877300" y="2687638"/>
          <p14:tracePt t="87424" x="8812213" y="2743200"/>
          <p14:tracePt t="87436" x="8756650" y="2782888"/>
          <p14:tracePt t="87447" x="8732838" y="2798763"/>
          <p14:tracePt t="87458" x="8701088" y="2832100"/>
          <p14:tracePt t="87470" x="8651875" y="2847975"/>
          <p14:tracePt t="87480" x="8572500" y="2863850"/>
          <p14:tracePt t="87491" x="8443913" y="2871788"/>
          <p14:tracePt t="87504" x="8339138" y="2879725"/>
          <p14:tracePt t="87514" x="8212138" y="2879725"/>
          <p14:tracePt t="87525" x="8107363" y="2879725"/>
          <p14:tracePt t="87538" x="8034338" y="2871788"/>
          <p14:tracePt t="87548" x="7994650" y="2871788"/>
          <p14:tracePt t="87559" x="7954963" y="2871788"/>
          <p14:tracePt t="87571" x="7907338" y="2871788"/>
          <p14:tracePt t="87582" x="7866063" y="2871788"/>
          <p14:tracePt t="87593" x="7826375" y="2871788"/>
          <p14:tracePt t="87615" x="7713663" y="2871788"/>
          <p14:tracePt t="87626" x="7634288" y="2871788"/>
          <p14:tracePt t="87638" x="7577138" y="2879725"/>
          <p14:tracePt t="87648" x="7521575" y="2895600"/>
          <p14:tracePt t="87660" x="7481888" y="2911475"/>
          <p14:tracePt t="87671" x="7426325" y="2919413"/>
          <p14:tracePt t="87683" x="7377113" y="2919413"/>
          <p14:tracePt t="87694" x="7289800" y="2927350"/>
          <p14:tracePt t="87705" x="7192963" y="2935288"/>
          <p14:tracePt t="87716" x="7153275" y="2935288"/>
          <p14:tracePt t="87728" x="7137400" y="2935288"/>
          <p14:tracePt t="87739" x="7113588" y="2943225"/>
          <p14:tracePt t="87751" x="7104063" y="2951163"/>
          <p14:tracePt t="87761" x="7080250" y="2959100"/>
          <p14:tracePt t="87773" x="7064375" y="2959100"/>
          <p14:tracePt t="87784" x="7048500" y="2959100"/>
          <p14:tracePt t="87795" x="7032625" y="2967038"/>
          <p14:tracePt t="87807" x="7024688" y="2976563"/>
          <p14:tracePt t="87818" x="7016750" y="2976563"/>
          <p14:tracePt t="87829" x="7000875" y="2992438"/>
          <p14:tracePt t="87840" x="6977063" y="3000375"/>
          <p14:tracePt t="87851" x="6961188" y="3008313"/>
          <p14:tracePt t="87863" x="6935788" y="3016250"/>
          <p14:tracePt t="87874" x="6919913" y="3032125"/>
          <p14:tracePt t="87884" x="6896100" y="3055938"/>
          <p14:tracePt t="87896" x="6872288" y="3063875"/>
          <p14:tracePt t="87908" x="6848475" y="3079750"/>
          <p14:tracePt t="87919" x="6840538" y="3087688"/>
          <p14:tracePt t="87931" x="6824663" y="3095625"/>
          <p14:tracePt t="87940" x="6808788" y="3095625"/>
          <p14:tracePt t="87954" x="6791325" y="3103563"/>
          <p14:tracePt t="87964" x="6783388" y="3103563"/>
          <p14:tracePt t="87975" x="6775450" y="3111500"/>
          <p14:tracePt t="87985" x="6767513" y="3111500"/>
          <p14:tracePt t="88009" x="6767513" y="3119438"/>
          <p14:tracePt t="88021" x="6751638" y="3128963"/>
          <p14:tracePt t="88032" x="6735763" y="3136900"/>
          <p14:tracePt t="88043" x="6711950" y="3144838"/>
          <p14:tracePt t="88054" x="6704013" y="3144838"/>
          <p14:tracePt t="88154" x="6688138" y="3144838"/>
          <p14:tracePt t="88165" x="6672263" y="3144838"/>
          <p14:tracePt t="88176" x="6656388" y="3144838"/>
          <p14:tracePt t="88188" x="6638925" y="3144838"/>
          <p14:tracePt t="88199" x="6630988" y="3144838"/>
          <p14:tracePt t="88210" x="6623050" y="3144838"/>
          <p14:tracePt t="88234" x="6615113" y="3152775"/>
          <p14:tracePt t="88245" x="6607175" y="3152775"/>
          <p14:tracePt t="88256" x="6583363" y="3152775"/>
          <p14:tracePt t="88268" x="6575425" y="3152775"/>
          <p14:tracePt t="88279" x="6567488" y="3152775"/>
          <p14:tracePt t="88289" x="6559550" y="3152775"/>
          <p14:tracePt t="88301" x="6551613" y="3152775"/>
          <p14:tracePt t="88313" x="6543675" y="3152775"/>
          <p14:tracePt t="88324" x="6535738" y="3160713"/>
          <p14:tracePt t="88337" x="6527800" y="3160713"/>
          <p14:tracePt t="88347" x="6511925" y="3160713"/>
          <p14:tracePt t="88358" x="6511925" y="3168650"/>
          <p14:tracePt t="88369" x="6503988" y="3168650"/>
          <p14:tracePt t="88446" x="6503988" y="3176588"/>
          <p14:tracePt t="88468" x="6496050" y="3176588"/>
          <p14:tracePt t="88480" x="6488113" y="3184525"/>
          <p14:tracePt t="88513" x="6488113" y="3192463"/>
          <p14:tracePt t="88525" x="6478588" y="3200400"/>
          <p14:tracePt t="88537" x="6462713" y="3200400"/>
          <p14:tracePt t="88548" x="6446838" y="3200400"/>
          <p14:tracePt t="88559" x="6430963" y="3200400"/>
          <p14:tracePt t="88571" x="6407150" y="3200400"/>
          <p14:tracePt t="88581" x="6391275" y="3200400"/>
          <p14:tracePt t="88671" x="6399213" y="3200400"/>
          <p14:tracePt t="88716" x="6391275" y="3200400"/>
          <p14:tracePt t="88738" x="6383338" y="3200400"/>
          <p14:tracePt t="88751" x="6375400" y="3200400"/>
          <p14:tracePt t="88854" x="6375400" y="3208338"/>
          <p14:tracePt t="89089" x="6383338" y="3208338"/>
          <p14:tracePt t="89134" x="6391275" y="3208338"/>
          <p14:tracePt t="89156" x="6407150" y="3208338"/>
          <p14:tracePt t="89168" x="6446838" y="3200400"/>
          <p14:tracePt t="89179" x="6488113" y="3200400"/>
          <p14:tracePt t="89190" x="6511925" y="3200400"/>
          <p14:tracePt t="89224" x="6519863" y="3200400"/>
          <p14:tracePt t="89235" x="6527800" y="3200400"/>
          <p14:tracePt t="89269" x="6535738" y="3208338"/>
          <p14:tracePt t="89280" x="6551613" y="3208338"/>
          <p14:tracePt t="89291" x="6559550" y="3216275"/>
          <p14:tracePt t="89371" x="6567488" y="3216275"/>
          <p14:tracePt t="89414" x="6559550" y="3216275"/>
          <p14:tracePt t="89438" x="6543675" y="3216275"/>
          <p14:tracePt t="89449" x="6527800" y="3216275"/>
          <p14:tracePt t="89460" x="6503988" y="3224213"/>
          <p14:tracePt t="89471" x="6478588" y="3224213"/>
          <p14:tracePt t="89483" x="6438900" y="3224213"/>
          <p14:tracePt t="89494" x="6391275" y="3224213"/>
          <p14:tracePt t="89505" x="6359525" y="3224213"/>
          <p14:tracePt t="89517" x="6351588" y="3224213"/>
          <p14:tracePt t="89528" x="6335713" y="3224213"/>
          <p14:tracePt t="89539" x="6318250" y="3216275"/>
          <p14:tracePt t="89551" x="6302375" y="3208338"/>
          <p14:tracePt t="89562" x="6302375" y="3200400"/>
          <p14:tracePt t="89584" x="6294438" y="3192463"/>
          <p14:tracePt t="89595" x="6278563" y="3192463"/>
          <p14:tracePt t="89618" x="6270625" y="3192463"/>
          <p14:tracePt t="89627" x="6270625" y="3200400"/>
          <p14:tracePt t="89682" x="6278563" y="3200400"/>
          <p14:tracePt t="89706" x="6286500" y="3200400"/>
          <p14:tracePt t="89740" x="6294438" y="3200400"/>
          <p14:tracePt t="89762" x="6302375" y="3200400"/>
          <p14:tracePt t="89785" x="6310313" y="3200400"/>
          <p14:tracePt t="89796" x="6318250" y="3208338"/>
          <p14:tracePt t="89807" x="6335713" y="3208338"/>
          <p14:tracePt t="89819" x="6343650" y="3208338"/>
          <p14:tracePt t="89841" x="6351588" y="3208338"/>
          <p14:tracePt t="89863" x="6375400" y="3208338"/>
          <p14:tracePt t="89876" x="6391275" y="3208338"/>
          <p14:tracePt t="89888" x="6407150" y="3208338"/>
          <p14:tracePt t="89897" x="6423025" y="3216275"/>
          <p14:tracePt t="89908" x="6438900" y="3216275"/>
          <p14:tracePt t="90012" x="6446838" y="3216275"/>
          <p14:tracePt t="90032" x="6454775" y="3216275"/>
          <p14:tracePt t="90068" x="6462713" y="3216275"/>
          <p14:tracePt t="90101" x="6470650" y="3216275"/>
          <p14:tracePt t="90124" x="6470650" y="3224213"/>
          <p14:tracePt t="90225" x="6478588" y="3224213"/>
          <p14:tracePt t="91179" x="6488113" y="3224213"/>
          <p14:tracePt t="91213" x="6496050" y="3224213"/>
          <p14:tracePt t="91225" x="6503988" y="3224213"/>
          <p14:tracePt t="91236" x="6511925" y="3224213"/>
          <p14:tracePt t="91247" x="6527800" y="3224213"/>
          <p14:tracePt t="91258" x="6567488" y="3224213"/>
          <p14:tracePt t="91271" x="6591300" y="3232150"/>
          <p14:tracePt t="91281" x="6648450" y="3232150"/>
          <p14:tracePt t="91292" x="6719888" y="3232150"/>
          <p14:tracePt t="91304" x="6800850" y="3232150"/>
          <p14:tracePt t="91315" x="6864350" y="3232150"/>
          <p14:tracePt t="91326" x="6935788" y="3240088"/>
          <p14:tracePt t="91338" x="7000875" y="3248025"/>
          <p14:tracePt t="91349" x="7024688" y="3248025"/>
          <p14:tracePt t="91360" x="7048500" y="3248025"/>
          <p14:tracePt t="91371" x="7064375" y="3248025"/>
          <p14:tracePt t="91382" x="7080250" y="3248025"/>
          <p14:tracePt t="91393" x="7096125" y="3248025"/>
          <p14:tracePt t="91406" x="7104063" y="3248025"/>
          <p14:tracePt t="91429" x="7121525" y="3248025"/>
          <p14:tracePt t="91440" x="7145338" y="3248025"/>
          <p14:tracePt t="91451" x="7169150" y="3255963"/>
          <p14:tracePt t="91463" x="7208838" y="3263900"/>
          <p14:tracePt t="91474" x="7240588" y="3263900"/>
          <p14:tracePt t="91486" x="7256463" y="3263900"/>
          <p14:tracePt t="91497" x="7289800" y="3271838"/>
          <p14:tracePt t="91508" x="7313613" y="3271838"/>
          <p14:tracePt t="91519" x="7337425" y="3271838"/>
          <p14:tracePt t="91531" x="7361238" y="3271838"/>
          <p14:tracePt t="91542" x="7369175" y="3271838"/>
          <p14:tracePt t="91554" x="7377113" y="3271838"/>
          <p14:tracePt t="91575" x="7385050" y="3271838"/>
          <p14:tracePt t="91588" x="7392988" y="3271838"/>
          <p14:tracePt t="91688" x="7392988" y="3263900"/>
          <p14:tracePt t="91699" x="7400925" y="3263900"/>
          <p14:tracePt t="91823" x="7400925" y="3255963"/>
          <p14:tracePt t="91834" x="7392988" y="3255963"/>
          <p14:tracePt t="91924" x="7377113" y="3255963"/>
          <p14:tracePt t="91935" x="7361238" y="3255963"/>
          <p14:tracePt t="91946" x="7345363" y="3255963"/>
          <p14:tracePt t="91958" x="7337425" y="3255963"/>
          <p14:tracePt t="91969" x="7329488" y="3248025"/>
          <p14:tracePt t="92227" x="7337425" y="3248025"/>
          <p14:tracePt t="92250" x="7353300" y="3248025"/>
          <p14:tracePt t="92261" x="7361238" y="3248025"/>
          <p14:tracePt t="92273" x="7369175" y="3248025"/>
          <p14:tracePt t="92283" x="7377113" y="3248025"/>
          <p14:tracePt t="92295" x="7385050" y="3248025"/>
          <p14:tracePt t="92306" x="7400925" y="3248025"/>
          <p14:tracePt t="92318" x="7416800" y="3248025"/>
          <p14:tracePt t="92329" x="7442200" y="3248025"/>
          <p14:tracePt t="92340" x="7481888" y="3248025"/>
          <p14:tracePt t="92352" x="7553325" y="3248025"/>
          <p14:tracePt t="92363" x="7594600" y="3248025"/>
          <p14:tracePt t="92374" x="7618413" y="3240088"/>
          <p14:tracePt t="92385" x="7642225" y="3240088"/>
          <p14:tracePt t="92397" x="7658100" y="3232150"/>
          <p14:tracePt t="92408" x="7681913" y="3224213"/>
          <p14:tracePt t="92419" x="7697788" y="3216275"/>
          <p14:tracePt t="92431" x="7729538" y="3208338"/>
          <p14:tracePt t="92442" x="7762875" y="3200400"/>
          <p14:tracePt t="92454" x="7794625" y="3192463"/>
          <p14:tracePt t="92464" x="7874000" y="3192463"/>
          <p14:tracePt t="92475" x="7970838" y="3200400"/>
          <p14:tracePt t="92488" x="8026400" y="3208338"/>
          <p14:tracePt t="92498" x="8042275" y="3208338"/>
          <p14:tracePt t="92509" x="8075613" y="3216275"/>
          <p14:tracePt t="92521" x="8091488" y="3224213"/>
          <p14:tracePt t="92532" x="8099425" y="3224213"/>
          <p14:tracePt t="92543" x="8107363" y="3224213"/>
          <p14:tracePt t="92554" x="8115300" y="3224213"/>
          <p14:tracePt t="92565" x="8123238" y="3224213"/>
          <p14:tracePt t="93002" x="8131175" y="3224213"/>
          <p14:tracePt t="93027" x="8139113" y="3224213"/>
          <p14:tracePt t="93038" x="8170863" y="3224213"/>
          <p14:tracePt t="93050" x="8202613" y="3224213"/>
          <p14:tracePt t="93060" x="8307388" y="3224213"/>
          <p14:tracePt t="93072" x="8483600" y="3224213"/>
          <p14:tracePt t="93082" x="8716963" y="3216275"/>
          <p14:tracePt t="93094" x="8916988" y="3216275"/>
          <p14:tracePt t="93104" x="9205913" y="3200400"/>
          <p14:tracePt t="93117" x="9437688" y="3184525"/>
          <p14:tracePt t="93128" x="9647238" y="3144838"/>
          <p14:tracePt t="93139" x="9791700" y="3103563"/>
          <p14:tracePt t="93150" x="10023475" y="3024188"/>
          <p14:tracePt t="93580" x="10136188" y="1989138"/>
          <p14:tracePt t="93589" x="10120313" y="1989138"/>
          <p14:tracePt t="93601" x="10112375" y="1981200"/>
          <p14:tracePt t="93611" x="10104438" y="1981200"/>
          <p14:tracePt t="93655" x="10112375" y="1981200"/>
          <p14:tracePt t="93679" x="10120313" y="1981200"/>
          <p14:tracePt t="93701" x="10104438" y="1989138"/>
          <p14:tracePt t="93713" x="10096500" y="1989138"/>
          <p14:tracePt t="93722" x="10079038" y="1989138"/>
          <p14:tracePt t="93735" x="10071100" y="1989138"/>
          <p14:tracePt t="93791" x="10079038" y="1989138"/>
          <p14:tracePt t="93803" x="10088563" y="1989138"/>
          <p14:tracePt t="93915" x="10088563" y="1997075"/>
          <p14:tracePt t="94073" x="10079038" y="1997075"/>
          <p14:tracePt t="94106" x="10071100" y="1997075"/>
          <p14:tracePt t="94208" x="10063163" y="1997075"/>
          <p14:tracePt t="94556" x="10063163" y="2005013"/>
          <p14:tracePt t="94770" x="10071100" y="2005013"/>
          <p14:tracePt t="94937" x="10071100" y="2012950"/>
          <p14:tracePt t="95341" x="10079038" y="2012950"/>
          <p14:tracePt t="96199" x="10079038" y="2020888"/>
          <p14:tracePt t="96570" x="10079038" y="2028825"/>
          <p14:tracePt t="96581" x="10071100" y="2028825"/>
          <p14:tracePt t="96593" x="10047288" y="2044700"/>
          <p14:tracePt t="96604" x="10007600" y="2070100"/>
          <p14:tracePt t="96615" x="9967913" y="2109788"/>
          <p14:tracePt t="96627" x="9944100" y="2157413"/>
          <p14:tracePt t="96638" x="9910763" y="2214563"/>
          <p14:tracePt t="96649" x="9886950" y="2270125"/>
          <p14:tracePt t="96660" x="9863138" y="2325688"/>
          <p14:tracePt t="96671" x="9831388" y="2357438"/>
          <p14:tracePt t="96683" x="9791700" y="2422525"/>
          <p14:tracePt t="96694" x="9702800" y="2493963"/>
          <p14:tracePt t="96705" x="9542463" y="2598738"/>
          <p14:tracePt t="96717" x="9358313" y="2687638"/>
          <p14:tracePt t="96728" x="9005888" y="2832100"/>
          <p14:tracePt t="96739" x="8659813" y="2976563"/>
          <p14:tracePt t="96751" x="8355013" y="3111500"/>
          <p14:tracePt t="96762" x="8194675" y="3184525"/>
          <p14:tracePt t="96773" x="8034338" y="3255963"/>
          <p14:tracePt t="96784" x="7907338" y="3321050"/>
          <p14:tracePt t="96795" x="7810500" y="3360738"/>
          <p14:tracePt t="96807" x="7770813" y="3376613"/>
          <p14:tracePt t="96818" x="7713663" y="3408363"/>
          <p14:tracePt t="96829" x="7666038" y="3416300"/>
          <p14:tracePt t="96840" x="7602538" y="3433763"/>
          <p14:tracePt t="96852" x="7529513" y="3449638"/>
          <p14:tracePt t="96863" x="7353300" y="3449638"/>
          <p14:tracePt t="96874" x="7161213" y="3441700"/>
          <p14:tracePt t="96885" x="7024688" y="3416300"/>
          <p14:tracePt t="96896" x="6977063" y="3408363"/>
          <p14:tracePt t="96909" x="6927850" y="3400425"/>
          <p14:tracePt t="96919" x="6888163" y="3392488"/>
          <p14:tracePt t="96931" x="6832600" y="3392488"/>
          <p14:tracePt t="96942" x="6791325" y="3392488"/>
          <p14:tracePt t="96954" x="6759575" y="3392488"/>
          <p14:tracePt t="96963" x="6743700" y="3392488"/>
          <p14:tracePt t="96975" x="6727825" y="3392488"/>
          <p14:tracePt t="96988" x="6719888" y="3392488"/>
          <p14:tracePt t="96996" x="6704013" y="3392488"/>
          <p14:tracePt t="97008" x="6688138" y="3392488"/>
          <p14:tracePt t="97021" x="6680200" y="3392488"/>
          <p14:tracePt t="97065" x="6672263" y="3392488"/>
          <p14:tracePt t="97077" x="6656388" y="3392488"/>
          <p14:tracePt t="97088" x="6615113" y="3376613"/>
          <p14:tracePt t="97097" x="6575425" y="3360738"/>
          <p14:tracePt t="97110" x="6535738" y="3344863"/>
          <p14:tracePt t="97122" x="6527800" y="3336925"/>
          <p14:tracePt t="97133" x="6511925" y="3328988"/>
          <p14:tracePt t="97144" x="6503988" y="3321050"/>
          <p14:tracePt t="97155" x="6496050" y="3321050"/>
          <p14:tracePt t="97167" x="6488113" y="3321050"/>
          <p14:tracePt t="97189" x="6478588" y="3321050"/>
          <p14:tracePt t="97234" x="6478588" y="3313113"/>
          <p14:tracePt t="97257" x="6478588" y="3305175"/>
          <p14:tracePt t="97268" x="6470650" y="3297238"/>
          <p14:tracePt t="97279" x="6446838" y="3289300"/>
          <p14:tracePt t="97290" x="6423025" y="3271838"/>
          <p14:tracePt t="97301" x="6399213" y="3271838"/>
          <p14:tracePt t="97313" x="6391275" y="3255963"/>
          <p14:tracePt t="97437" x="6399213" y="3255963"/>
          <p14:tracePt t="97448" x="6454775" y="3248025"/>
          <p14:tracePt t="97459" x="6567488" y="3255963"/>
          <p14:tracePt t="97470" x="6630988" y="3271838"/>
          <p14:tracePt t="97481" x="6656388" y="3271838"/>
          <p14:tracePt t="97605" x="6648450" y="3271838"/>
          <p14:tracePt t="97661" x="6648450" y="3263900"/>
          <p14:tracePt t="97695" x="6656388" y="3263900"/>
          <p14:tracePt t="97706" x="6664325" y="3255963"/>
          <p14:tracePt t="97718" x="6688138" y="3255963"/>
          <p14:tracePt t="97729" x="6711950" y="3255963"/>
          <p14:tracePt t="97740" x="6743700" y="3255963"/>
          <p14:tracePt t="97751" x="6759575" y="3255963"/>
          <p14:tracePt t="97763" x="6783388" y="3255963"/>
          <p14:tracePt t="97774" x="6791325" y="3255963"/>
          <p14:tracePt t="97786" x="6816725" y="3248025"/>
          <p14:tracePt t="97796" x="6832600" y="3248025"/>
          <p14:tracePt t="97808" x="6848475" y="3248025"/>
          <p14:tracePt t="97819" x="6880225" y="3240088"/>
          <p14:tracePt t="97831" x="6896100" y="3240088"/>
          <p14:tracePt t="97842" x="6911975" y="3248025"/>
          <p14:tracePt t="97854" x="6927850" y="3248025"/>
          <p14:tracePt t="97864" x="6951663" y="3248025"/>
          <p14:tracePt t="97875" x="6969125" y="3248025"/>
          <p14:tracePt t="97888" x="6977063" y="3248025"/>
          <p14:tracePt t="97909" x="6985000" y="3248025"/>
          <p14:tracePt t="97921" x="6992938" y="3248025"/>
          <p14:tracePt t="97932" x="7000875" y="3248025"/>
          <p14:tracePt t="97943" x="7016750" y="3248025"/>
          <p14:tracePt t="97954" x="7024688" y="3248025"/>
          <p14:tracePt t="97965" x="7032625" y="3248025"/>
          <p14:tracePt t="97988" x="7040563" y="3248025"/>
          <p14:tracePt t="97999" x="7040563" y="3240088"/>
          <p14:tracePt t="98010" x="7048500" y="3240088"/>
          <p14:tracePt t="98021" x="7056438" y="3240088"/>
          <p14:tracePt t="98033" x="7064375" y="3240088"/>
          <p14:tracePt t="98066" x="7072313" y="3240088"/>
          <p14:tracePt t="98089" x="7080250" y="3240088"/>
          <p14:tracePt t="98101" x="7088188" y="3240088"/>
          <p14:tracePt t="98111" x="7096125" y="3240088"/>
          <p14:tracePt t="98121" x="7113588" y="3240088"/>
          <p14:tracePt t="98135" x="7137400" y="3232150"/>
          <p14:tracePt t="98145" x="7153275" y="3232150"/>
          <p14:tracePt t="98157" x="7177088" y="3232150"/>
          <p14:tracePt t="98168" x="7200900" y="3232150"/>
          <p14:tracePt t="98179" x="7208838" y="3232150"/>
          <p14:tracePt t="98190" x="7216775" y="3232150"/>
          <p14:tracePt t="98223" x="7224713" y="3232150"/>
          <p14:tracePt t="98246" x="7232650" y="3232150"/>
          <p14:tracePt t="98269" x="7240588" y="3232150"/>
          <p14:tracePt t="98303" x="7248525" y="3232150"/>
          <p14:tracePt t="98314" x="7256463" y="3232150"/>
          <p14:tracePt t="98337" x="7264400" y="3232150"/>
          <p14:tracePt t="98427" x="7273925" y="3232150"/>
          <p14:tracePt t="98449" x="7281863" y="3232150"/>
          <p14:tracePt t="98528" x="7289800" y="3232150"/>
          <p14:tracePt t="98741" x="7297738" y="3232150"/>
          <p14:tracePt t="98764" x="7305675" y="3232150"/>
          <p14:tracePt t="98775" x="7321550" y="3232150"/>
          <p14:tracePt t="98786" x="7337425" y="3232150"/>
          <p14:tracePt t="98798" x="7361238" y="3232150"/>
          <p14:tracePt t="98809" x="7408863" y="3232150"/>
          <p14:tracePt t="98821" x="7442200" y="3232150"/>
          <p14:tracePt t="98832" x="7473950" y="3240088"/>
          <p14:tracePt t="98843" x="7497763" y="3240088"/>
          <p14:tracePt t="98854" x="7529513" y="3240088"/>
          <p14:tracePt t="98866" x="7553325" y="3232150"/>
          <p14:tracePt t="98876" x="7602538" y="3232150"/>
          <p14:tracePt t="98888" x="7634288" y="3232150"/>
          <p14:tracePt t="98899" x="7673975" y="3232150"/>
          <p14:tracePt t="98910" x="7713663" y="3240088"/>
          <p14:tracePt t="98922" x="7739063" y="3240088"/>
          <p14:tracePt t="98942" x="7778750" y="3248025"/>
          <p14:tracePt t="98955" x="7786688" y="3248025"/>
          <p14:tracePt t="98989" x="7794625" y="3248025"/>
          <p14:tracePt t="99011" x="7810500" y="3248025"/>
          <p14:tracePt t="99023" x="7818438" y="3248025"/>
          <p14:tracePt t="99034" x="7834313" y="3248025"/>
          <p14:tracePt t="99044" x="7842250" y="3248025"/>
          <p14:tracePt t="99057" x="7850188" y="3248025"/>
          <p14:tracePt t="99067" x="7858125" y="3248025"/>
          <p14:tracePt t="99079" x="7866063" y="3248025"/>
          <p14:tracePt t="99101" x="7874000" y="3248025"/>
          <p14:tracePt t="99113" x="7881938" y="3240088"/>
          <p14:tracePt t="99124" x="7915275" y="3232150"/>
          <p14:tracePt t="99135" x="8018463" y="3208338"/>
          <p14:tracePt t="99145" x="8194675" y="3160713"/>
          <p14:tracePt t="99158" x="8388350" y="3095625"/>
          <p14:tracePt t="99169" x="8636000" y="3032125"/>
          <p14:tracePt t="99180" x="8980488" y="2935288"/>
          <p14:tracePt t="99191" x="9190038" y="2871788"/>
          <p14:tracePt t="99204" x="9429750" y="2782888"/>
          <p14:tracePt t="99214" x="9558338" y="2735263"/>
          <p14:tracePt t="99225" x="9663113" y="2662238"/>
          <p14:tracePt t="99238" x="9718675" y="2614613"/>
          <p14:tracePt t="99247" x="9734550" y="2598738"/>
          <p14:tracePt t="99259" x="9742488" y="2566988"/>
          <p14:tracePt t="99271" x="9750425" y="2559050"/>
          <p14:tracePt t="99281" x="9758363" y="2543175"/>
          <p14:tracePt t="99293" x="9766300" y="2535238"/>
          <p14:tracePt t="99315" x="9775825" y="2527300"/>
          <p14:tracePt t="99338" x="9783763" y="2519363"/>
          <p14:tracePt t="99360" x="9799638" y="2509838"/>
          <p14:tracePt t="99372" x="9823450" y="2501900"/>
          <p14:tracePt t="99384" x="9847263" y="2486025"/>
          <p14:tracePt t="99394" x="9879013" y="2470150"/>
          <p14:tracePt t="99405" x="9902825" y="2462213"/>
          <p14:tracePt t="99417" x="9910763" y="2454275"/>
          <p14:tracePt t="99428" x="9910763" y="2446338"/>
          <p14:tracePt t="99439" x="9918700" y="2430463"/>
          <p14:tracePt t="99450" x="9928225" y="2430463"/>
          <p14:tracePt t="99461" x="9928225" y="2414588"/>
          <p14:tracePt t="99472" x="9928225" y="2406650"/>
          <p14:tracePt t="99484" x="9936163" y="2390775"/>
          <p14:tracePt t="99496" x="9959975" y="2366963"/>
          <p14:tracePt t="99506" x="9999663" y="2341563"/>
          <p14:tracePt t="99518" x="10047288" y="2293938"/>
          <p14:tracePt t="99529" x="10079038" y="2278063"/>
          <p14:tracePt t="99540" x="10088563" y="2262188"/>
        </p14:tracePtLst>
      </p14:laserTrace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37D30-23B0-E240-AF1D-0CF7A2EF54C0}"/>
              </a:ext>
            </a:extLst>
          </p:cNvPr>
          <p:cNvSpPr>
            <a:spLocks noGrp="1"/>
          </p:cNvSpPr>
          <p:nvPr>
            <p:ph type="title"/>
          </p:nvPr>
        </p:nvSpPr>
        <p:spPr/>
        <p:txBody>
          <a:bodyPr/>
          <a:lstStyle/>
          <a:p>
            <a:r>
              <a:rPr lang="en-US" dirty="0"/>
              <a:t>t-test approach to post-hoc testing</a:t>
            </a:r>
          </a:p>
        </p:txBody>
      </p:sp>
      <p:sp>
        <p:nvSpPr>
          <p:cNvPr id="5" name="Content Placeholder 4">
            <a:extLst>
              <a:ext uri="{FF2B5EF4-FFF2-40B4-BE49-F238E27FC236}">
                <a16:creationId xmlns:a16="http://schemas.microsoft.com/office/drawing/2014/main" id="{40A3AA42-224A-D547-AF75-F4AF52BD86F0}"/>
              </a:ext>
            </a:extLst>
          </p:cNvPr>
          <p:cNvSpPr>
            <a:spLocks noGrp="1"/>
          </p:cNvSpPr>
          <p:nvPr>
            <p:ph idx="1"/>
          </p:nvPr>
        </p:nvSpPr>
        <p:spPr>
          <a:xfrm>
            <a:off x="698500" y="2028472"/>
            <a:ext cx="8763000" cy="4834820"/>
          </a:xfrm>
        </p:spPr>
        <p:txBody>
          <a:bodyPr/>
          <a:lstStyle/>
          <a:p>
            <a:pPr marL="82550" indent="0">
              <a:buNone/>
            </a:pPr>
            <a:r>
              <a:rPr lang="en-US" dirty="0"/>
              <a:t>Another approach is to compare all pairs of treatment means using </a:t>
            </a:r>
            <a:r>
              <a:rPr lang="en-US" i="1" dirty="0"/>
              <a:t>t</a:t>
            </a:r>
            <a:r>
              <a:rPr lang="en-US" dirty="0"/>
              <a:t> tests. Some Type I control is of course needed.</a:t>
            </a:r>
          </a:p>
          <a:p>
            <a:pPr marL="82550" indent="0">
              <a:buNone/>
            </a:pPr>
            <a:endParaRPr lang="en-US" dirty="0"/>
          </a:p>
          <a:p>
            <a:pPr marL="82550" indent="0">
              <a:buNone/>
            </a:pPr>
            <a:r>
              <a:rPr lang="en-US" dirty="0"/>
              <a:t>In R, the </a:t>
            </a:r>
            <a:r>
              <a:rPr lang="en-US" sz="1800" dirty="0" err="1">
                <a:latin typeface="Hack" panose="020B0609030202020204" pitchFamily="49" charset="0"/>
                <a:ea typeface="Hack" panose="020B0609030202020204" pitchFamily="49" charset="0"/>
                <a:cs typeface="Hack" panose="020B0609030202020204" pitchFamily="49" charset="0"/>
              </a:rPr>
              <a:t>pairwise.t.test</a:t>
            </a:r>
            <a:r>
              <a:rPr lang="en-US" sz="1800" dirty="0">
                <a:latin typeface="Hack" panose="020B0609030202020204" pitchFamily="49" charset="0"/>
                <a:ea typeface="Hack" panose="020B0609030202020204" pitchFamily="49" charset="0"/>
                <a:cs typeface="Hack" panose="020B0609030202020204" pitchFamily="49" charset="0"/>
              </a:rPr>
              <a:t>()</a:t>
            </a:r>
            <a:r>
              <a:rPr lang="en-US" dirty="0"/>
              <a:t> function essentially does just this, although it uses a pooled SD estimate to perform the tests. (Similar functionality is available in </a:t>
            </a:r>
            <a:r>
              <a:rPr lang="en-US" sz="1800" dirty="0" err="1">
                <a:latin typeface="Hack" panose="020B0609030202020204" pitchFamily="49" charset="0"/>
                <a:ea typeface="Hack" panose="020B0609030202020204" pitchFamily="49" charset="0"/>
                <a:cs typeface="Hack" panose="020B0609030202020204" pitchFamily="49" charset="0"/>
              </a:rPr>
              <a:t>scikits-posthocs.posthoc_ttest</a:t>
            </a:r>
            <a:r>
              <a:rPr lang="en-US" dirty="0"/>
              <a:t>.)</a:t>
            </a:r>
          </a:p>
        </p:txBody>
      </p:sp>
      <p:pic>
        <p:nvPicPr>
          <p:cNvPr id="3" name="Picture 2">
            <a:extLst>
              <a:ext uri="{FF2B5EF4-FFF2-40B4-BE49-F238E27FC236}">
                <a16:creationId xmlns:a16="http://schemas.microsoft.com/office/drawing/2014/main" id="{12FA1266-C2D5-DE4A-AF74-9EF31C19EF90}"/>
              </a:ext>
            </a:extLst>
          </p:cNvPr>
          <p:cNvPicPr>
            <a:picLocks noChangeAspect="1"/>
          </p:cNvPicPr>
          <p:nvPr/>
        </p:nvPicPr>
        <p:blipFill>
          <a:blip r:embed="rId2"/>
          <a:stretch>
            <a:fillRect/>
          </a:stretch>
        </p:blipFill>
        <p:spPr>
          <a:xfrm>
            <a:off x="3851118" y="5025564"/>
            <a:ext cx="5918200" cy="1765300"/>
          </a:xfrm>
          <a:prstGeom prst="rect">
            <a:avLst/>
          </a:prstGeom>
          <a:ln w="19050">
            <a:solidFill>
              <a:schemeClr val="accent4"/>
            </a:solidFill>
          </a:ln>
        </p:spPr>
      </p:pic>
    </p:spTree>
    <p:extLst>
      <p:ext uri="{BB962C8B-B14F-4D97-AF65-F5344CB8AC3E}">
        <p14:creationId xmlns:p14="http://schemas.microsoft.com/office/powerpoint/2010/main" val="3036190492"/>
      </p:ext>
    </p:extLst>
  </p:cSld>
  <p:clrMapOvr>
    <a:masterClrMapping/>
  </p:clrMapOvr>
  <mc:AlternateContent xmlns:mc="http://schemas.openxmlformats.org/markup-compatibility/2006" xmlns:p14="http://schemas.microsoft.com/office/powerpoint/2010/main">
    <mc:Choice Requires="p14">
      <p:transition spd="slow" p14:dur="2000" advTm="74886"/>
    </mc:Choice>
    <mc:Fallback xmlns="">
      <p:transition spd="slow" advTm="74886"/>
    </mc:Fallback>
  </mc:AlternateContent>
  <p:extLst>
    <p:ext uri="{3A86A75C-4F4B-4683-9AE1-C65F6400EC91}">
      <p14:laserTraceLst xmlns:p14="http://schemas.microsoft.com/office/powerpoint/2010/main">
        <p14:tracePtLst>
          <p14:tracePt t="36258" x="10088563" y="2262188"/>
          <p14:tracePt t="36263" x="10096500" y="2278063"/>
          <p14:tracePt t="36275" x="10096500" y="2286000"/>
          <p14:tracePt t="36286" x="10088563" y="2293938"/>
          <p14:tracePt t="36297" x="10088563" y="2301875"/>
          <p14:tracePt t="36310" x="10079038" y="2317750"/>
          <p14:tracePt t="36320" x="10071100" y="2333625"/>
          <p14:tracePt t="36331" x="10063163" y="2341563"/>
          <p14:tracePt t="36342" x="10055225" y="2366963"/>
          <p14:tracePt t="36354" x="10047288" y="2382838"/>
          <p14:tracePt t="36365" x="10039350" y="2398713"/>
          <p14:tracePt t="36376" x="10015538" y="2414588"/>
          <p14:tracePt t="36389" x="9991725" y="2430463"/>
          <p14:tracePt t="36398" x="9959975" y="2454275"/>
          <p14:tracePt t="36410" x="9910763" y="2478088"/>
          <p14:tracePt t="36422" x="9871075" y="2501900"/>
          <p14:tracePt t="36432" x="9807575" y="2527300"/>
          <p14:tracePt t="36443" x="9742488" y="2559050"/>
          <p14:tracePt t="36456" x="9694863" y="2574925"/>
          <p14:tracePt t="36466" x="9671050" y="2590800"/>
          <p14:tracePt t="36478" x="9631363" y="2606675"/>
          <p14:tracePt t="36489" x="9598025" y="2622550"/>
          <p14:tracePt t="36500" x="9566275" y="2646363"/>
          <p14:tracePt t="36511" x="9550400" y="2654300"/>
          <p14:tracePt t="36523" x="9510713" y="2687638"/>
          <p14:tracePt t="36533" x="9437688" y="2711450"/>
          <p14:tracePt t="36545" x="9350375" y="2751138"/>
          <p14:tracePt t="36556" x="9285288" y="2774950"/>
          <p14:tracePt t="36567" x="9197975" y="2798763"/>
          <p14:tracePt t="36578" x="9109075" y="2832100"/>
          <p14:tracePt t="36590" x="9069388" y="2855913"/>
          <p14:tracePt t="36601" x="9029700" y="2871788"/>
          <p14:tracePt t="36612" x="8980488" y="2903538"/>
          <p14:tracePt t="36623" x="8924925" y="2943225"/>
          <p14:tracePt t="36635" x="8837613" y="3000375"/>
          <p14:tracePt t="36646" x="8756650" y="3048000"/>
          <p14:tracePt t="36657" x="8636000" y="3119438"/>
          <p14:tracePt t="36669" x="8515350" y="3192463"/>
          <p14:tracePt t="36680" x="8396288" y="3271838"/>
          <p14:tracePt t="36691" x="8307388" y="3328988"/>
          <p14:tracePt t="36702" x="8251825" y="3376613"/>
          <p14:tracePt t="36713" x="8178800" y="3441700"/>
          <p14:tracePt t="36725" x="8115300" y="3497263"/>
          <p14:tracePt t="36736" x="8042275" y="3568700"/>
          <p14:tracePt t="36748" x="7994650" y="3633788"/>
          <p14:tracePt t="36758" x="7907338" y="3721100"/>
          <p14:tracePt t="36770" x="7802563" y="3841750"/>
          <p14:tracePt t="36781" x="7689850" y="3970338"/>
          <p14:tracePt t="36792" x="7610475" y="4051300"/>
          <p14:tracePt t="36804" x="7513638" y="4178300"/>
          <p14:tracePt t="36815" x="7416800" y="4298950"/>
          <p14:tracePt t="36826" x="7305675" y="4427538"/>
          <p14:tracePt t="36837" x="7216775" y="4508500"/>
          <p14:tracePt t="36847" x="7056438" y="4635500"/>
          <p14:tracePt t="36860" x="6856413" y="4779963"/>
          <p14:tracePt t="36870" x="6638925" y="4916488"/>
          <p14:tracePt t="36882" x="6503988" y="5013325"/>
          <p14:tracePt t="36893" x="6286500" y="5149850"/>
          <p14:tracePt t="36906" x="6102350" y="5278438"/>
          <p14:tracePt t="36916" x="5965825" y="5381625"/>
          <p14:tracePt t="36927" x="5902325" y="5446713"/>
          <p14:tracePt t="36939" x="5837238" y="5510213"/>
          <p14:tracePt t="36948" x="5789613" y="5575300"/>
          <p14:tracePt t="36961" x="5741988" y="5614988"/>
          <p14:tracePt t="36973" x="5710238" y="5638800"/>
          <p14:tracePt t="36983" x="5661025" y="5654675"/>
          <p14:tracePt t="36995" x="5621338" y="5662613"/>
          <p14:tracePt t="37007" x="5589588" y="5670550"/>
          <p14:tracePt t="37018" x="5573713" y="5670550"/>
          <p14:tracePt t="37028" x="5549900" y="5670550"/>
          <p14:tracePt t="37040" x="5516563" y="5670550"/>
          <p14:tracePt t="37049" x="5500688" y="5678488"/>
          <p14:tracePt t="37062" x="5476875" y="5694363"/>
          <p14:tracePt t="37073" x="5445125" y="5727700"/>
          <p14:tracePt t="37085" x="5380038" y="5783263"/>
          <p14:tracePt t="37096" x="5292725" y="5862638"/>
          <p14:tracePt t="37107" x="5164138" y="5967413"/>
          <p14:tracePt t="37118" x="5043488" y="6040438"/>
          <p14:tracePt t="37130" x="4843463" y="6135688"/>
          <p14:tracePt t="37141" x="4643438" y="6216650"/>
          <p14:tracePt t="37152" x="4475163" y="6280150"/>
          <p14:tracePt t="37163" x="4362450" y="6311900"/>
          <p14:tracePt t="37175" x="4265613" y="6345238"/>
          <p14:tracePt t="37186" x="4217988" y="6353175"/>
          <p14:tracePt t="37197" x="4210050" y="6361113"/>
          <p14:tracePt t="37208" x="4202113" y="6361113"/>
          <p14:tracePt t="37252" x="4202113" y="6353175"/>
          <p14:tracePt t="37287" x="4194175" y="6353175"/>
          <p14:tracePt t="37298" x="4194175" y="6345238"/>
          <p14:tracePt t="37310" x="4178300" y="6337300"/>
          <p14:tracePt t="37322" x="4170363" y="6329363"/>
          <p14:tracePt t="37332" x="4162425" y="6319838"/>
          <p14:tracePt t="37344" x="4146550" y="6311900"/>
          <p14:tracePt t="37356" x="4137025" y="6311900"/>
          <p14:tracePt t="37366" x="4137025" y="6303963"/>
          <p14:tracePt t="37389" x="4137025" y="6288088"/>
          <p14:tracePt t="37400" x="4146550" y="6280150"/>
          <p14:tracePt t="37411" x="4146550" y="6272213"/>
          <p14:tracePt t="37423" x="4146550" y="6264275"/>
          <p14:tracePt t="37434" x="4146550" y="6256338"/>
          <p14:tracePt t="37445" x="4137025" y="6248400"/>
          <p14:tracePt t="37456" x="4129088" y="6232525"/>
          <p14:tracePt t="37468" x="4121150" y="6216650"/>
          <p14:tracePt t="37478" x="4121150" y="6208713"/>
          <p14:tracePt t="37490" x="4121150" y="6200775"/>
          <p14:tracePt t="37501" x="4121150" y="6192838"/>
          <p14:tracePt t="37523" x="4121150" y="6184900"/>
          <p14:tracePt t="37680" x="4121150" y="6176963"/>
          <p14:tracePt t="37793" x="4137025" y="6176963"/>
          <p14:tracePt t="37806" x="4154488" y="6176963"/>
          <p14:tracePt t="37816" x="4170363" y="6176963"/>
          <p14:tracePt t="37839" x="4178300" y="6176963"/>
          <p14:tracePt t="37850" x="4186238" y="6176963"/>
          <p14:tracePt t="37861" x="4194175" y="6167438"/>
          <p14:tracePt t="37870" x="4210050" y="6167438"/>
          <p14:tracePt t="37883" x="4233863" y="6167438"/>
          <p14:tracePt t="37895" x="4257675" y="6167438"/>
          <p14:tracePt t="37906" x="4265613" y="6167438"/>
          <p14:tracePt t="37917" x="4289425" y="6167438"/>
          <p14:tracePt t="37928" x="4306888" y="6167438"/>
          <p14:tracePt t="37940" x="4330700" y="6167438"/>
          <p14:tracePt t="37951" x="4338638" y="6167438"/>
          <p14:tracePt t="37963" x="4346575" y="6167438"/>
          <p14:tracePt t="38165" x="4346575" y="6176963"/>
          <p14:tracePt t="38175" x="4346575" y="6200775"/>
          <p14:tracePt t="38187" x="4354513" y="6224588"/>
          <p14:tracePt t="38199" x="4354513" y="6264275"/>
          <p14:tracePt t="38210" x="4362450" y="6296025"/>
          <p14:tracePt t="38221" x="4370388" y="6329363"/>
          <p14:tracePt t="38233" x="4378325" y="6345238"/>
          <p14:tracePt t="38243" x="4386263" y="6353175"/>
          <p14:tracePt t="38401" x="4378325" y="6353175"/>
          <p14:tracePt t="38412" x="4370388" y="6353175"/>
          <p14:tracePt t="38423" x="4362450" y="6353175"/>
          <p14:tracePt t="38435" x="4354513" y="6345238"/>
          <p14:tracePt t="38455" x="4346575" y="6345238"/>
          <p14:tracePt t="38499" x="4346575" y="6337300"/>
          <p14:tracePt t="38534" x="4338638" y="6337300"/>
          <p14:tracePt t="38545" x="4338638" y="6329363"/>
          <p14:tracePt t="38568" x="4346575" y="6329363"/>
          <p14:tracePt t="38579" x="4354513" y="6319838"/>
          <p14:tracePt t="38592" x="4394200" y="6311900"/>
          <p14:tracePt t="38602" x="4449763" y="6303963"/>
          <p14:tracePt t="38613" x="4594225" y="6303963"/>
          <p14:tracePt t="38624" x="4675188" y="6303963"/>
          <p14:tracePt t="38635" x="4714875" y="6311900"/>
          <p14:tracePt t="38647" x="4738688" y="6319838"/>
          <p14:tracePt t="38658" x="4754563" y="6319838"/>
          <p14:tracePt t="38669" x="4772025" y="6329363"/>
          <p14:tracePt t="38681" x="4787900" y="6329363"/>
          <p14:tracePt t="38703" x="4795838" y="6329363"/>
          <p14:tracePt t="38714" x="4811713" y="6329363"/>
          <p14:tracePt t="38725" x="4819650" y="6329363"/>
          <p14:tracePt t="38761" x="4827588" y="6329363"/>
          <p14:tracePt t="38772" x="4835525" y="6329363"/>
          <p14:tracePt t="38806" x="4843463" y="6329363"/>
          <p14:tracePt t="38817" x="4851400" y="6329363"/>
          <p14:tracePt t="38840" x="4859338" y="6329363"/>
          <p14:tracePt t="38862" x="4867275" y="6329363"/>
          <p14:tracePt t="38884" x="4875213" y="6329363"/>
          <p14:tracePt t="38907" x="4891088" y="6329363"/>
          <p14:tracePt t="38919" x="4914900" y="6329363"/>
          <p14:tracePt t="38930" x="4987925" y="6337300"/>
          <p14:tracePt t="38941" x="5084763" y="6353175"/>
          <p14:tracePt t="38952" x="5187950" y="6369050"/>
          <p14:tracePt t="38963" x="5292725" y="6392863"/>
          <p14:tracePt t="38975" x="5348288" y="6400800"/>
          <p14:tracePt t="38986" x="5413375" y="6424613"/>
          <p14:tracePt t="38996" x="5468938" y="6440488"/>
          <p14:tracePt t="39008" x="5516563" y="6440488"/>
          <p14:tracePt t="39020" x="5549900" y="6440488"/>
          <p14:tracePt t="39031" x="5589588" y="6440488"/>
          <p14:tracePt t="39042" x="5661025" y="6440488"/>
          <p14:tracePt t="39053" x="5757863" y="6440488"/>
          <p14:tracePt t="39065" x="5845175" y="6440488"/>
          <p14:tracePt t="39076" x="5926138" y="6440488"/>
          <p14:tracePt t="39087" x="5949950" y="6440488"/>
          <p14:tracePt t="39177" x="5957888" y="6440488"/>
          <p14:tracePt t="39199" x="5965825" y="6440488"/>
          <p14:tracePt t="39582" x="5973763" y="6440488"/>
          <p14:tracePt t="39593" x="5981700" y="6440488"/>
          <p14:tracePt t="39650" x="5989638" y="6440488"/>
          <p14:tracePt t="40752" x="5973763" y="6440488"/>
          <p14:tracePt t="40763" x="5957888" y="6432550"/>
          <p14:tracePt t="40775" x="5942013" y="6424613"/>
          <p14:tracePt t="40786" x="5918200" y="6408738"/>
          <p14:tracePt t="40797" x="5910263" y="6400800"/>
          <p14:tracePt t="40808" x="5902325" y="6400800"/>
          <p14:tracePt t="40820" x="5886450" y="6392863"/>
          <p14:tracePt t="40831" x="5853113" y="6384925"/>
          <p14:tracePt t="40841" x="5773738" y="6361113"/>
          <p14:tracePt t="40853" x="5676900" y="6337300"/>
          <p14:tracePt t="40865" x="5461000" y="6296025"/>
          <p14:tracePt t="40874" x="5219700" y="6248400"/>
          <p14:tracePt t="40887" x="5059363" y="6200775"/>
          <p14:tracePt t="40899" x="4964113" y="6159500"/>
          <p14:tracePt t="40910" x="4867275" y="6127750"/>
          <p14:tracePt t="40923" x="4787900" y="6096000"/>
          <p14:tracePt t="40932" x="4738688" y="6080125"/>
          <p14:tracePt t="40942" x="4706938" y="6072188"/>
          <p14:tracePt t="40956" x="4683125" y="6056313"/>
          <p14:tracePt t="40966" x="4667250" y="6048375"/>
          <p14:tracePt t="40977" x="4659313" y="6040438"/>
          <p14:tracePt t="40989" x="4643438" y="6040438"/>
          <p14:tracePt t="40999" x="4627563" y="6032500"/>
          <p14:tracePt t="41009" x="4578350" y="6015038"/>
          <p14:tracePt t="41023" x="4498975" y="5999163"/>
          <p14:tracePt t="41033" x="4418013" y="5983288"/>
          <p14:tracePt t="41043" x="4297363" y="5959475"/>
          <p14:tracePt t="41056" x="4225925" y="5935663"/>
          <p14:tracePt t="41067" x="4194175" y="5927725"/>
          <p14:tracePt t="41078" x="4186238" y="5919788"/>
          <p14:tracePt t="41123" x="4194175" y="5927725"/>
          <p14:tracePt t="41134" x="4202113" y="5927725"/>
          <p14:tracePt t="41145" x="4202113" y="5935663"/>
          <p14:tracePt t="41157" x="4210050" y="5935663"/>
          <p14:tracePt t="41180" x="4210050" y="5943600"/>
          <p14:tracePt t="41191" x="4210050" y="5951538"/>
          <p14:tracePt t="41202" x="4217988" y="5959475"/>
          <p14:tracePt t="41213" x="4225925" y="5991225"/>
          <p14:tracePt t="41225" x="4225925" y="6024563"/>
          <p14:tracePt t="41236" x="4225925" y="6056313"/>
          <p14:tracePt t="41246" x="4225925" y="6088063"/>
          <p14:tracePt t="41258" x="4233863" y="6103938"/>
          <p14:tracePt t="41269" x="4233863" y="6111875"/>
          <p14:tracePt t="41281" x="4233863" y="6119813"/>
          <p14:tracePt t="41315" x="4225925" y="6111875"/>
          <p14:tracePt t="41326" x="4225925" y="6103938"/>
          <p14:tracePt t="41337" x="4225925" y="6096000"/>
          <p14:tracePt t="41348" x="4217988" y="6088063"/>
          <p14:tracePt t="41371" x="4217988" y="6080125"/>
          <p14:tracePt t="41416" x="4210050" y="6080125"/>
          <p14:tracePt t="41428" x="4202113" y="6072188"/>
          <p14:tracePt t="41440" x="4186238" y="6072188"/>
          <p14:tracePt t="41450" x="4170363" y="6064250"/>
          <p14:tracePt t="41517" x="4170363" y="6072188"/>
          <p14:tracePt t="41561" x="4170363" y="6080125"/>
          <p14:tracePt t="41573" x="4178300" y="6080125"/>
          <p14:tracePt t="41641" x="4186238" y="6080125"/>
          <p14:tracePt t="41663" x="4194175" y="6080125"/>
          <p14:tracePt t="41675" x="4202113" y="6088063"/>
          <p14:tracePt t="41686" x="4210050" y="6088063"/>
          <p14:tracePt t="41708" x="4217988" y="6096000"/>
          <p14:tracePt t="41730" x="4225925" y="6096000"/>
          <p14:tracePt t="41875" x="4233863" y="6096000"/>
          <p14:tracePt t="41888" x="4241800" y="6096000"/>
          <p14:tracePt t="41900" x="4257675" y="6096000"/>
          <p14:tracePt t="41911" x="4273550" y="6096000"/>
          <p14:tracePt t="41923" x="4314825" y="6096000"/>
          <p14:tracePt t="41933" x="4362450" y="6096000"/>
          <p14:tracePt t="41945" x="4425950" y="6096000"/>
          <p14:tracePt t="41956" x="4449763" y="6096000"/>
          <p14:tracePt t="41966" x="4475163" y="6096000"/>
          <p14:tracePt t="41978" x="4491038" y="6096000"/>
          <p14:tracePt t="41990" x="4498975" y="6096000"/>
          <p14:tracePt t="42045" x="4506913" y="6096000"/>
          <p14:tracePt t="42080" x="4514850" y="6096000"/>
          <p14:tracePt t="42101" x="4522788" y="6103938"/>
          <p14:tracePt t="42113" x="4530725" y="6103938"/>
          <p14:tracePt t="42125" x="4530725" y="6111875"/>
          <p14:tracePt t="42214" x="4538663" y="6119813"/>
          <p14:tracePt t="42226" x="4546600" y="6119813"/>
          <p14:tracePt t="42260" x="4554538" y="6119813"/>
          <p14:tracePt t="42305" x="4570413" y="6119813"/>
          <p14:tracePt t="42316" x="4578350" y="6119813"/>
          <p14:tracePt t="42327" x="4610100" y="6127750"/>
          <p14:tracePt t="42339" x="4619625" y="6127750"/>
          <p14:tracePt t="42350" x="4627563" y="6127750"/>
          <p14:tracePt t="42383" x="4627563" y="6119813"/>
          <p14:tracePt t="42394" x="4619625" y="6119813"/>
          <p14:tracePt t="42428" x="4610100" y="6119813"/>
          <p14:tracePt t="42653" x="4610100" y="6127750"/>
          <p14:tracePt t="42665" x="4602163" y="6127750"/>
          <p14:tracePt t="42698" x="4594225" y="6127750"/>
          <p14:tracePt t="43484" x="4610100" y="6127750"/>
          <p14:tracePt t="43507" x="4619625" y="6127750"/>
          <p14:tracePt t="43529" x="4627563" y="6127750"/>
          <p14:tracePt t="43540" x="4635500" y="6119813"/>
          <p14:tracePt t="43552" x="4651375" y="6119813"/>
          <p14:tracePt t="43563" x="4675188" y="6103938"/>
          <p14:tracePt t="43574" x="4738688" y="6088063"/>
          <p14:tracePt t="43586" x="4867275" y="6072188"/>
          <p14:tracePt t="43597" x="5051425" y="6056313"/>
          <p14:tracePt t="43608" x="5492750" y="6040438"/>
          <p14:tracePt t="43619" x="5981700" y="6064250"/>
          <p14:tracePt t="43630" x="6175375" y="6080125"/>
          <p14:tracePt t="43642" x="6335713" y="6103938"/>
          <p14:tracePt t="43653" x="6359525" y="6111875"/>
          <p14:tracePt t="43664" x="6383338" y="6111875"/>
          <p14:tracePt t="43677" x="6391275" y="6111875"/>
          <p14:tracePt t="43733" x="6399213" y="6103938"/>
          <p14:tracePt t="43745" x="6423025" y="6103938"/>
          <p14:tracePt t="43756" x="6454775" y="6103938"/>
          <p14:tracePt t="43767" x="6478588" y="6111875"/>
          <p14:tracePt t="43778" x="6488113" y="6111875"/>
          <p14:tracePt t="43790" x="6488113" y="6119813"/>
          <p14:tracePt t="43891" x="6496050" y="6119813"/>
          <p14:tracePt t="43936" x="6496050" y="6127750"/>
          <p14:tracePt t="43958" x="6503988" y="6127750"/>
          <p14:tracePt t="43980" x="6511925" y="6127750"/>
          <p14:tracePt t="44069" x="6519863" y="6127750"/>
          <p14:tracePt t="44203" x="6527800" y="6127750"/>
          <p14:tracePt t="46344" x="6519863" y="6127750"/>
          <p14:tracePt t="46356" x="6503988" y="6127750"/>
          <p14:tracePt t="46366" x="6438900" y="6127750"/>
          <p14:tracePt t="46378" x="6359525" y="6127750"/>
          <p14:tracePt t="46390" x="6223000" y="6119813"/>
          <p14:tracePt t="46400" x="6126163" y="6103938"/>
          <p14:tracePt t="46411" x="6046788" y="6103938"/>
          <p14:tracePt t="46423" x="5973763" y="6096000"/>
          <p14:tracePt t="46434" x="5862638" y="6096000"/>
          <p14:tracePt t="46445" x="5765800" y="6088063"/>
          <p14:tracePt t="46456" x="5710238" y="6088063"/>
          <p14:tracePt t="46478" x="5629275" y="6088063"/>
          <p14:tracePt t="46490" x="5565775" y="6088063"/>
          <p14:tracePt t="46501" x="5500688" y="6088063"/>
          <p14:tracePt t="46512" x="5461000" y="6088063"/>
          <p14:tracePt t="46523" x="5413375" y="6088063"/>
          <p14:tracePt t="46535" x="5356225" y="6080125"/>
          <p14:tracePt t="46546" x="5292725" y="6080125"/>
          <p14:tracePt t="46557" x="5253038" y="6080125"/>
          <p14:tracePt t="46568" x="5195888" y="6080125"/>
          <p14:tracePt t="46580" x="5164138" y="6080125"/>
          <p14:tracePt t="46591" x="5148263" y="6080125"/>
          <p14:tracePt t="46602" x="5132388" y="6080125"/>
          <p14:tracePt t="46613" x="5100638" y="6088063"/>
          <p14:tracePt t="46625" x="5067300" y="6088063"/>
          <p14:tracePt t="46636" x="5043488" y="6080125"/>
          <p14:tracePt t="46647" x="5019675" y="6080125"/>
          <p14:tracePt t="46658" x="4995863" y="6080125"/>
          <p14:tracePt t="46670" x="4964113" y="6088063"/>
          <p14:tracePt t="46681" x="4906963" y="6088063"/>
          <p14:tracePt t="46692" x="4803775" y="6096000"/>
          <p14:tracePt t="46703" x="4730750" y="6096000"/>
          <p14:tracePt t="46715" x="4659313" y="6096000"/>
          <p14:tracePt t="46726" x="4594225" y="6096000"/>
          <p14:tracePt t="46737" x="4562475" y="6088063"/>
          <p14:tracePt t="46748" x="4546600" y="6088063"/>
          <p14:tracePt t="46760" x="4538663" y="6088063"/>
          <p14:tracePt t="46772" x="4530725" y="6088063"/>
          <p14:tracePt t="46781" x="4530725" y="6080125"/>
          <p14:tracePt t="46793" x="4522788" y="6080125"/>
          <p14:tracePt t="46816" x="4514850" y="6080125"/>
          <p14:tracePt t="46827" x="4498975" y="6080125"/>
          <p14:tracePt t="46839" x="4483100" y="6080125"/>
          <p14:tracePt t="46850" x="4459288" y="6080125"/>
          <p14:tracePt t="46861" x="4433888" y="6080125"/>
          <p14:tracePt t="46873" x="4425950" y="6072188"/>
          <p14:tracePt t="46881" x="4418013" y="6072188"/>
          <p14:tracePt t="46895" x="4410075" y="6072188"/>
          <p14:tracePt t="46906" x="4402138" y="6072188"/>
          <p14:tracePt t="46918" x="4394200" y="6072188"/>
          <p14:tracePt t="46928" x="4386263" y="6072188"/>
          <p14:tracePt t="47120" x="4386263" y="6080125"/>
          <p14:tracePt t="47142" x="4394200" y="6080125"/>
          <p14:tracePt t="47153" x="4394200" y="6088063"/>
          <p14:tracePt t="47165" x="4394200" y="6096000"/>
          <p14:tracePt t="47176" x="4394200" y="6103938"/>
          <p14:tracePt t="47186" x="4402138" y="6119813"/>
          <p14:tracePt t="47198" x="4410075" y="6127750"/>
          <p14:tracePt t="47210" x="4418013" y="6143625"/>
          <p14:tracePt t="47222" x="4425950" y="6167438"/>
          <p14:tracePt t="47232" x="4433888" y="6184900"/>
          <p14:tracePt t="47244" x="4433888" y="6216650"/>
          <p14:tracePt t="47256" x="4433888" y="6256338"/>
          <p14:tracePt t="47266" x="4433888" y="6280150"/>
          <p14:tracePt t="47277" x="4433888" y="6303963"/>
          <p14:tracePt t="47288" x="4425950" y="6303963"/>
          <p14:tracePt t="47300" x="4425950" y="6311900"/>
          <p14:tracePt t="47311" x="4418013" y="6319838"/>
          <p14:tracePt t="47390" x="4418013" y="6329363"/>
          <p14:tracePt t="47401" x="4410075" y="6329363"/>
          <p14:tracePt t="47412" x="4402138" y="6329363"/>
          <p14:tracePt t="47423" x="4394200" y="6337300"/>
          <p14:tracePt t="47435" x="4386263" y="6337300"/>
          <p14:tracePt t="47468" x="4386263" y="6345238"/>
          <p14:tracePt t="47546" x="4378325" y="6345238"/>
          <p14:tracePt t="47570" x="4370388" y="6345238"/>
          <p14:tracePt t="47581" x="4354513" y="6345238"/>
          <p14:tracePt t="47593" x="4338638" y="6345238"/>
          <p14:tracePt t="47604" x="4322763" y="6345238"/>
          <p14:tracePt t="47615" x="4297363" y="6353175"/>
          <p14:tracePt t="47626" x="4273550" y="6353175"/>
          <p14:tracePt t="47637" x="4249738" y="6353175"/>
          <p14:tracePt t="47649" x="4233863" y="6345238"/>
          <p14:tracePt t="47658" x="4217988" y="6345238"/>
          <p14:tracePt t="47672" x="4210050" y="6345238"/>
          <p14:tracePt t="47682" x="4202113" y="6345238"/>
          <p14:tracePt t="47693" x="4186238" y="6345238"/>
          <p14:tracePt t="47706" x="4170363" y="6345238"/>
          <p14:tracePt t="47716" x="4154488" y="6345238"/>
          <p14:tracePt t="47727" x="4129088" y="6337300"/>
          <p14:tracePt t="47740" x="4113213" y="6337300"/>
          <p14:tracePt t="47750" x="4097338" y="6337300"/>
          <p14:tracePt t="47761" x="4089400" y="6329363"/>
          <p14:tracePt t="47816" x="4081463" y="6329363"/>
          <p14:tracePt t="47828" x="4073525" y="6329363"/>
          <p14:tracePt t="47940" x="4081463" y="6329363"/>
          <p14:tracePt t="47952" x="4089400" y="6329363"/>
          <p14:tracePt t="47963" x="4105275" y="6337300"/>
          <p14:tracePt t="47975" x="4129088" y="6337300"/>
          <p14:tracePt t="47986" x="4170363" y="6337300"/>
          <p14:tracePt t="47997" x="4217988" y="6345238"/>
          <p14:tracePt t="48007" x="4257675" y="6353175"/>
          <p14:tracePt t="48020" x="4273550" y="6353175"/>
          <p14:tracePt t="48031" x="4297363" y="6353175"/>
          <p14:tracePt t="48042" x="4314825" y="6361113"/>
          <p14:tracePt t="48053" x="4362450" y="6361113"/>
          <p14:tracePt t="48065" x="4386263" y="6361113"/>
          <p14:tracePt t="48076" x="4418013" y="6361113"/>
          <p14:tracePt t="48087" x="4433888" y="6369050"/>
          <p14:tracePt t="48098" x="4449763" y="6369050"/>
          <p14:tracePt t="48108" x="4475163" y="6369050"/>
          <p14:tracePt t="48122" x="4491038" y="6369050"/>
          <p14:tracePt t="48132" x="4506913" y="6369050"/>
          <p14:tracePt t="48143" x="4514850" y="6369050"/>
          <p14:tracePt t="48154" x="4522788" y="6369050"/>
          <p14:tracePt t="48177" x="4530725" y="6369050"/>
          <p14:tracePt t="48190" x="4546600" y="6369050"/>
          <p14:tracePt t="48209" x="4554538" y="6369050"/>
          <p14:tracePt t="48244" x="4562475" y="6369050"/>
          <p14:tracePt t="48267" x="4570413" y="6369050"/>
          <p14:tracePt t="48491" x="4578350" y="6369050"/>
          <p14:tracePt t="50471" x="4610100" y="6384925"/>
          <p14:tracePt t="50483" x="4619625" y="6392863"/>
          <p14:tracePt t="50495" x="4643438" y="6400800"/>
          <p14:tracePt t="50506" x="4651375" y="6408738"/>
          <p14:tracePt t="50517" x="4667250" y="6408738"/>
          <p14:tracePt t="50528" x="4699000" y="6416675"/>
          <p14:tracePt t="50540" x="4762500" y="6424613"/>
          <p14:tracePt t="50551" x="4819650" y="6432550"/>
          <p14:tracePt t="50562" x="4883150" y="6440488"/>
          <p14:tracePt t="50573" x="4940300" y="6456363"/>
          <p14:tracePt t="50585" x="5003800" y="6464300"/>
          <p14:tracePt t="50596" x="5035550" y="6472238"/>
          <p14:tracePt t="50607" x="5059363" y="6472238"/>
          <p14:tracePt t="50618" x="5067300" y="6472238"/>
          <p14:tracePt t="50630" x="5075238" y="6472238"/>
          <p14:tracePt t="50652" x="5084763" y="6472238"/>
          <p14:tracePt t="50663" x="5092700" y="6472238"/>
          <p14:tracePt t="50675" x="5100638" y="6472238"/>
          <p14:tracePt t="50697" x="5108575" y="6472238"/>
          <p14:tracePt t="50708" x="5116513" y="6472238"/>
          <p14:tracePt t="50775" x="5124450" y="6464300"/>
          <p14:tracePt t="50810" x="5132388" y="6464300"/>
          <p14:tracePt t="67843" x="5237163" y="6456363"/>
          <p14:tracePt t="67859" x="5437188" y="6440488"/>
          <p14:tracePt t="67865" x="5573713" y="6416675"/>
          <p14:tracePt t="67875" x="5789613" y="6392863"/>
          <p14:tracePt t="67887" x="6038850" y="6369050"/>
          <p14:tracePt t="67898" x="6199188" y="6353175"/>
          <p14:tracePt t="67910" x="6391275" y="6353175"/>
          <p14:tracePt t="67921" x="6488113" y="6345238"/>
          <p14:tracePt t="67933" x="6599238" y="6319838"/>
          <p14:tracePt t="67943" x="6711950" y="6303963"/>
          <p14:tracePt t="67956" x="6767513" y="6288088"/>
          <p14:tracePt t="67966" x="6816725" y="6280150"/>
          <p14:tracePt t="67975" x="6840538" y="6280150"/>
          <p14:tracePt t="67988" x="6840538" y="6272213"/>
          <p14:tracePt t="68021" x="6840538" y="6264275"/>
          <p14:tracePt t="68056" x="6848475" y="6248400"/>
          <p14:tracePt t="68067" x="6856413" y="6232525"/>
          <p14:tracePt t="68077" x="6856413" y="6216650"/>
          <p14:tracePt t="68090" x="6856413" y="6200775"/>
          <p14:tracePt t="68101" x="6824663" y="6151563"/>
          <p14:tracePt t="68112" x="6751638" y="6080125"/>
          <p14:tracePt t="68124" x="6704013" y="6007100"/>
          <p14:tracePt t="68135" x="6648450" y="5943600"/>
          <p14:tracePt t="68146" x="6615113" y="5895975"/>
          <p14:tracePt t="68157" x="6615113" y="5854700"/>
          <p14:tracePt t="68169" x="6615113" y="5830888"/>
          <p14:tracePt t="68179" x="6615113" y="5815013"/>
          <p14:tracePt t="68191" x="6623050" y="5791200"/>
          <p14:tracePt t="68202" x="6638925" y="5775325"/>
          <p14:tracePt t="68213" x="6648450" y="5759450"/>
          <p14:tracePt t="68225" x="6664325" y="5735638"/>
          <p14:tracePt t="68236" x="6680200" y="5719763"/>
          <p14:tracePt t="68247" x="6704013" y="5694363"/>
          <p14:tracePt t="68258" x="6704013" y="5678488"/>
          <p14:tracePt t="68270" x="6711950" y="5670550"/>
          <p14:tracePt t="68280" x="6719888" y="5670550"/>
          <p14:tracePt t="68449" x="6727825" y="5662613"/>
          <p14:tracePt t="68459" x="6735763" y="5654675"/>
          <p14:tracePt t="68470" x="6743700" y="5646738"/>
          <p14:tracePt t="68483" x="6743700" y="5638800"/>
          <p14:tracePt t="68504" x="6751638" y="5630863"/>
          <p14:tracePt t="68517" x="6751638" y="5622925"/>
          <p14:tracePt t="68529" x="6767513" y="5607050"/>
          <p14:tracePt t="68540" x="6783388" y="5591175"/>
          <p14:tracePt t="68551" x="6791325" y="5583238"/>
          <p14:tracePt t="68562" x="6800850" y="5567363"/>
          <p14:tracePt t="68574" x="6800850" y="5549900"/>
          <p14:tracePt t="68585" x="6800850" y="5541963"/>
          <p14:tracePt t="68596" x="6800850" y="5534025"/>
          <p14:tracePt t="68607" x="6791325" y="5518150"/>
          <p14:tracePt t="68619" x="6791325" y="5510213"/>
          <p14:tracePt t="68630" x="6791325" y="5502275"/>
          <p14:tracePt t="68663" x="6783388" y="5486400"/>
          <p14:tracePt t="68675" x="6783388" y="5478463"/>
          <p14:tracePt t="68686" x="6783388" y="5470525"/>
          <p14:tracePt t="68697" x="6775450" y="5462588"/>
          <p14:tracePt t="68708" x="6783388" y="5462588"/>
          <p14:tracePt t="68720" x="6791325" y="5454650"/>
          <p14:tracePt t="68731" x="6800850" y="5446713"/>
          <p14:tracePt t="68742" x="6848475" y="5438775"/>
          <p14:tracePt t="68753" x="6927850" y="5438775"/>
          <p14:tracePt t="68765" x="6985000" y="5438775"/>
          <p14:tracePt t="68776" x="7016750" y="5438775"/>
          <p14:tracePt t="68797" x="7088188" y="5430838"/>
          <p14:tracePt t="68810" x="7121525" y="5422900"/>
          <p14:tracePt t="68821" x="7161213" y="5414963"/>
          <p14:tracePt t="68833" x="7192963" y="5414963"/>
          <p14:tracePt t="68844" x="7256463" y="5414963"/>
          <p14:tracePt t="68854" x="7305675" y="5414963"/>
          <p14:tracePt t="68866" x="7329488" y="5414963"/>
          <p14:tracePt t="68877" x="7337425" y="5414963"/>
          <p14:tracePt t="68890" x="7345363" y="5414963"/>
          <p14:tracePt t="68899" x="7353300" y="5414963"/>
          <p14:tracePt t="68911" x="7361238" y="5414963"/>
          <p14:tracePt t="68923" x="7377113" y="5414963"/>
          <p14:tracePt t="68933" x="7400925" y="5414963"/>
          <p14:tracePt t="68945" x="7442200" y="5414963"/>
          <p14:tracePt t="68957" x="7466013" y="5414963"/>
          <p14:tracePt t="68967" x="7505700" y="5422900"/>
          <p14:tracePt t="68978" x="7537450" y="5422900"/>
          <p14:tracePt t="68989" x="7553325" y="5422900"/>
          <p14:tracePt t="69012" x="7561263" y="5422900"/>
          <p14:tracePt t="69023" x="7577138" y="5414963"/>
          <p14:tracePt t="69035" x="7594600" y="5414963"/>
          <p14:tracePt t="69046" x="7602538" y="5414963"/>
          <p14:tracePt t="69057" x="7642225" y="5414963"/>
          <p14:tracePt t="69069" x="7697788" y="5414963"/>
          <p14:tracePt t="69080" x="7778750" y="5414963"/>
          <p14:tracePt t="69091" x="7858125" y="5414963"/>
          <p14:tracePt t="69101" x="7907338" y="5422900"/>
          <p14:tracePt t="69114" x="7939088" y="5422900"/>
          <p14:tracePt t="69124" x="7962900" y="5430838"/>
          <p14:tracePt t="69136" x="7986713" y="5430838"/>
          <p14:tracePt t="69148" x="7994650" y="5430838"/>
          <p14:tracePt t="69159" x="8018463" y="5430838"/>
          <p14:tracePt t="69170" x="8059738" y="5430838"/>
          <p14:tracePt t="69181" x="8115300" y="5430838"/>
          <p14:tracePt t="69192" x="8170863" y="5438775"/>
          <p14:tracePt t="69203" x="8220075" y="5446713"/>
          <p14:tracePt t="69215" x="8243888" y="5454650"/>
          <p14:tracePt t="69226" x="8267700" y="5454650"/>
          <p14:tracePt t="69237" x="8275638" y="5454650"/>
          <p14:tracePt t="69249" x="8283575" y="5454650"/>
          <p14:tracePt t="69259" x="8291513" y="5446713"/>
          <p14:tracePt t="69271" x="8299450" y="5446713"/>
          <p14:tracePt t="69283" x="8307388" y="5438775"/>
          <p14:tracePt t="69293" x="8323263" y="5438775"/>
          <p14:tracePt t="69304" x="8355013" y="5438775"/>
          <p14:tracePt t="69316" x="8380413" y="5438775"/>
          <p14:tracePt t="69327" x="8396288" y="5438775"/>
          <p14:tracePt t="69340" x="8412163" y="5446713"/>
          <p14:tracePt t="69350" x="8443913" y="5446713"/>
          <p14:tracePt t="69361" x="8475663" y="5454650"/>
          <p14:tracePt t="69373" x="8507413" y="5454650"/>
          <p14:tracePt t="69383" x="8572500" y="5454650"/>
          <p14:tracePt t="69395" x="8643938" y="5454650"/>
          <p14:tracePt t="69407" x="8732838" y="5462588"/>
          <p14:tracePt t="69417" x="8796338" y="5470525"/>
          <p14:tracePt t="69429" x="8845550" y="5478463"/>
          <p14:tracePt t="69440" x="8877300" y="5478463"/>
          <p14:tracePt t="69451" x="8885238" y="5478463"/>
          <p14:tracePt t="69461" x="8893175" y="5470525"/>
          <p14:tracePt t="69474" x="8901113" y="5470525"/>
          <p14:tracePt t="69485" x="8932863" y="5462588"/>
          <p14:tracePt t="69496" x="8972550" y="5462588"/>
          <p14:tracePt t="69507" x="9045575" y="5462588"/>
          <p14:tracePt t="69518" x="9109075" y="5462588"/>
          <p14:tracePt t="69530" x="9221788" y="5470525"/>
          <p14:tracePt t="69541" x="9334500" y="5478463"/>
          <p14:tracePt t="69552" x="9413875" y="5486400"/>
          <p14:tracePt t="69563" x="9463088" y="5502275"/>
          <p14:tracePt t="69575" x="9494838" y="5502275"/>
          <p14:tracePt t="69586" x="9510713" y="5502275"/>
          <p14:tracePt t="69598" x="9518650" y="5502275"/>
          <p14:tracePt t="69608" x="9526588" y="5502275"/>
          <p14:tracePt t="69620" x="9534525" y="5502275"/>
          <p14:tracePt t="69710" x="9526588" y="5502275"/>
          <p14:tracePt t="69721" x="9518650" y="5502275"/>
          <p14:tracePt t="69732" x="9502775" y="5502275"/>
          <p14:tracePt t="69744" x="9486900" y="5502275"/>
          <p14:tracePt t="69756" x="9463088" y="5502275"/>
          <p14:tracePt t="69766" x="9421813" y="5502275"/>
          <p14:tracePt t="69777" x="9358313" y="5502275"/>
          <p14:tracePt t="69790" x="9261475" y="5502275"/>
          <p14:tracePt t="69800" x="9037638" y="5502275"/>
          <p14:tracePt t="69811" x="8804275" y="5502275"/>
          <p14:tracePt t="69821" x="8596313" y="5518150"/>
          <p14:tracePt t="69833" x="8451850" y="5526088"/>
          <p14:tracePt t="69845" x="8220075" y="5549900"/>
          <p14:tracePt t="69857" x="7962900" y="5567363"/>
          <p14:tracePt t="69867" x="7618413" y="5591175"/>
          <p14:tracePt t="69878" x="7353300" y="5591175"/>
          <p14:tracePt t="69890" x="6977063" y="5591175"/>
          <p14:tracePt t="69901" x="6591300" y="5549900"/>
          <p14:tracePt t="69912" x="6238875" y="5502275"/>
          <p14:tracePt t="69923" x="6005513" y="5446713"/>
          <p14:tracePt t="69934" x="5894388" y="5414963"/>
          <p14:tracePt t="69946" x="5757863" y="5381625"/>
          <p14:tracePt t="69957" x="5653088" y="5357813"/>
          <p14:tracePt t="69968" x="5532438" y="5310188"/>
          <p14:tracePt t="69980" x="5413375" y="5253038"/>
          <p14:tracePt t="69990" x="5180013" y="5133975"/>
          <p14:tracePt t="70003" x="4922838" y="4989513"/>
          <p14:tracePt t="70013" x="4730750" y="4845050"/>
          <p14:tracePt t="70023" x="4610100" y="4748213"/>
          <p14:tracePt t="70035" x="4433888" y="4611688"/>
          <p14:tracePt t="70045" x="4249738" y="4475163"/>
          <p14:tracePt t="70057" x="4049713" y="4348163"/>
          <p14:tracePt t="70068" x="3905250" y="4259263"/>
          <p14:tracePt t="70079" x="3705225" y="4122738"/>
          <p14:tracePt t="70091" x="3544888" y="4033838"/>
          <p14:tracePt t="70102" x="3416300" y="3954463"/>
          <p14:tracePt t="70113" x="3351213" y="3914775"/>
          <p14:tracePt t="70124" x="3279775" y="3865563"/>
          <p14:tracePt t="70136" x="3240088" y="3849688"/>
          <p14:tracePt t="70147" x="3190875" y="3825875"/>
          <p14:tracePt t="70158" x="3143250" y="3817938"/>
          <p14:tracePt t="70170" x="3063875" y="3802063"/>
          <p14:tracePt t="70181" x="2935288" y="3786188"/>
          <p14:tracePt t="70192" x="2782888" y="3770313"/>
          <p14:tracePt t="70203" x="2662238" y="3762375"/>
          <p14:tracePt t="70214" x="2517775" y="3738563"/>
          <p14:tracePt t="70225" x="2446338" y="3738563"/>
          <p14:tracePt t="70237" x="2413000" y="3729038"/>
          <p14:tracePt t="70248" x="2397125" y="3729038"/>
          <p14:tracePt t="70259" x="2381250" y="3729038"/>
          <p14:tracePt t="70271" x="2341563" y="3721100"/>
          <p14:tracePt t="70282" x="2325688" y="3721100"/>
          <p14:tracePt t="70293" x="2309813" y="3713163"/>
          <p14:tracePt t="70304" x="2293938" y="3697288"/>
          <p14:tracePt t="70316" x="2270125" y="3673475"/>
          <p14:tracePt t="70327" x="2252663" y="3657600"/>
          <p14:tracePt t="70339" x="2236788" y="3649663"/>
          <p14:tracePt t="70349" x="2220913" y="3641725"/>
          <p14:tracePt t="70360" x="2205038" y="3641725"/>
          <p14:tracePt t="70373" x="2197100" y="3657600"/>
          <p14:tracePt t="70383" x="2189163" y="3673475"/>
          <p14:tracePt t="70394" x="2173288" y="3705225"/>
          <p14:tracePt t="70407" x="2157413" y="3746500"/>
          <p14:tracePt t="70417" x="2125663" y="3794125"/>
          <p14:tracePt t="70428" x="2117725" y="3841750"/>
          <p14:tracePt t="70440" x="2108200" y="3873500"/>
          <p14:tracePt t="70450" x="2108200" y="3906838"/>
          <p14:tracePt t="70462" x="2117725" y="3938588"/>
          <p14:tracePt t="70473" x="2117725" y="3946525"/>
          <p14:tracePt t="70484" x="2125663" y="3954463"/>
          <p14:tracePt t="70495" x="2133600" y="3954463"/>
          <p14:tracePt t="70507" x="2157413" y="3954463"/>
          <p14:tracePt t="70529" x="2173288" y="3946525"/>
          <p14:tracePt t="70540" x="2189163" y="3946525"/>
          <p14:tracePt t="70552" x="2197100" y="3954463"/>
          <p14:tracePt t="70563" x="2205038" y="3954463"/>
          <p14:tracePt t="70574" x="2205038" y="3962400"/>
          <p14:tracePt t="70588" x="2228850" y="3970338"/>
          <p14:tracePt t="70599" x="2244725" y="3978275"/>
          <p14:tracePt t="70610" x="2252663" y="3986213"/>
          <p14:tracePt t="70621" x="2270125" y="3986213"/>
          <p14:tracePt t="70634" x="2286000" y="3986213"/>
          <p14:tracePt t="70645" x="2293938" y="3986213"/>
          <p14:tracePt t="70666" x="2293938" y="3978275"/>
          <p14:tracePt t="70722" x="2293938" y="3986213"/>
          <p14:tracePt t="70801" x="2301875" y="3986213"/>
          <p14:tracePt t="70812" x="2317750" y="3986213"/>
          <p14:tracePt t="70823" x="2349500" y="3986213"/>
          <p14:tracePt t="70835" x="2430463" y="3986213"/>
          <p14:tracePt t="70844" x="2517775" y="3994150"/>
          <p14:tracePt t="70857" x="2622550" y="4010025"/>
          <p14:tracePt t="70868" x="2693988" y="4017963"/>
          <p14:tracePt t="70880" x="2767013" y="4033838"/>
          <p14:tracePt t="70891" x="2814638" y="4033838"/>
          <p14:tracePt t="70903" x="2870200" y="4043363"/>
          <p14:tracePt t="70913" x="2895600" y="4043363"/>
          <p14:tracePt t="70925" x="2895600" y="4033838"/>
          <p14:tracePt t="70946" x="2903538" y="4033838"/>
          <p14:tracePt t="70970" x="2895600" y="4025900"/>
          <p14:tracePt t="70981" x="2878138" y="4025900"/>
          <p14:tracePt t="70990" x="2854325" y="4025900"/>
          <p14:tracePt t="71004" x="2814638" y="4025900"/>
          <p14:tracePt t="71013" x="2743200" y="4025900"/>
          <p14:tracePt t="71024" x="2638425" y="4033838"/>
          <p14:tracePt t="71035" x="2501900" y="4033838"/>
          <p14:tracePt t="71048" x="2205038" y="4033838"/>
          <p14:tracePt t="71058" x="1844675" y="3994150"/>
          <p14:tracePt t="71069" x="1500188" y="3938588"/>
          <p14:tracePt t="71080" x="1298575" y="3890963"/>
          <p14:tracePt t="71092" x="1106488" y="3841750"/>
          <p14:tracePt t="71103" x="1035050" y="3810000"/>
          <p14:tracePt t="71125" x="1050925" y="3810000"/>
          <p14:tracePt t="71137" x="1066800" y="3810000"/>
          <p14:tracePt t="71148" x="1090613" y="3810000"/>
          <p14:tracePt t="71159" x="1130300" y="3825875"/>
          <p14:tracePt t="71171" x="1169988" y="3841750"/>
          <p14:tracePt t="71182" x="1219200" y="3857625"/>
          <p14:tracePt t="71194" x="1258888" y="3881438"/>
          <p14:tracePt t="71204" x="1298575" y="3898900"/>
          <p14:tracePt t="71215" x="1347788" y="3906838"/>
          <p14:tracePt t="71227" x="1466850" y="3930650"/>
          <p14:tracePt t="71239" x="1716088" y="3954463"/>
          <p14:tracePt t="71250" x="1997075" y="3986213"/>
          <p14:tracePt t="71260" x="2181225" y="4010025"/>
          <p14:tracePt t="71273" x="2293938" y="4025900"/>
          <p14:tracePt t="71283" x="2325688" y="4025900"/>
          <p14:tracePt t="71294" x="2333625" y="4025900"/>
          <p14:tracePt t="71316" x="2333625" y="4017963"/>
          <p14:tracePt t="71328" x="2325688" y="4017963"/>
          <p14:tracePt t="71340" x="2317750" y="4017963"/>
          <p14:tracePt t="71350" x="2317750" y="4010025"/>
          <p14:tracePt t="71406" x="2317750" y="4017963"/>
          <p14:tracePt t="71418" x="2325688" y="4017963"/>
          <p14:tracePt t="71440" x="2333625" y="4017963"/>
          <p14:tracePt t="71452" x="2341563" y="4017963"/>
          <p14:tracePt t="71474" x="2365375" y="4010025"/>
          <p14:tracePt t="71486" x="2389188" y="4010025"/>
          <p14:tracePt t="71497" x="2446338" y="4010025"/>
          <p14:tracePt t="71508" x="2501900" y="4017963"/>
          <p14:tracePt t="71519" x="2565400" y="4017963"/>
          <p14:tracePt t="71530" x="2606675" y="4017963"/>
          <p14:tracePt t="71542" x="2654300" y="4010025"/>
          <p14:tracePt t="71553" x="2678113" y="4002088"/>
          <p14:tracePt t="71564" x="2678113" y="3994150"/>
          <p14:tracePt t="71575" x="2670175" y="3986213"/>
          <p14:tracePt t="71587" x="2654300" y="3970338"/>
          <p14:tracePt t="71598" x="2638425" y="3946525"/>
          <p14:tracePt t="71620" x="2646363" y="3938588"/>
          <p14:tracePt t="71632" x="2662238" y="3938588"/>
          <p14:tracePt t="71643" x="2709863" y="3946525"/>
          <p14:tracePt t="71654" x="2767013" y="3962400"/>
          <p14:tracePt t="71666" x="2806700" y="3986213"/>
          <p14:tracePt t="71677" x="2830513" y="4002088"/>
          <p14:tracePt t="71690" x="2846388" y="4017963"/>
          <p14:tracePt t="71699" x="2862263" y="4033838"/>
          <p14:tracePt t="71710" x="2870200" y="4033838"/>
          <p14:tracePt t="71723" x="2870200" y="4043363"/>
          <p14:tracePt t="71733" x="2886075" y="4043363"/>
          <p14:tracePt t="71744" x="2911475" y="4051300"/>
          <p14:tracePt t="71757" x="2959100" y="4059238"/>
          <p14:tracePt t="71767" x="3014663" y="4075113"/>
          <p14:tracePt t="71778" x="3159125" y="4098925"/>
          <p14:tracePt t="71790" x="3368675" y="4130675"/>
          <p14:tracePt t="71802" x="3616325" y="4170363"/>
          <p14:tracePt t="71813" x="3849688" y="4219575"/>
          <p14:tracePt t="71825" x="4186238" y="4267200"/>
          <p14:tracePt t="71836" x="4483100" y="4322763"/>
          <p14:tracePt t="71847" x="4787900" y="4356100"/>
          <p14:tracePt t="71859" x="5051425" y="4387850"/>
          <p14:tracePt t="71868" x="5549900" y="4419600"/>
          <p14:tracePt t="71881" x="6005513" y="4435475"/>
          <p14:tracePt t="71893" x="6719888" y="4451350"/>
          <p14:tracePt t="71904" x="7208838" y="4467225"/>
          <p14:tracePt t="71915" x="7818438" y="4483100"/>
          <p14:tracePt t="71925" x="8099425" y="4483100"/>
          <p14:tracePt t="71937" x="8443913" y="4491038"/>
          <p14:tracePt t="71948" x="8709025" y="4483100"/>
          <p14:tracePt t="71960" x="8845550" y="4483100"/>
          <p14:tracePt t="71969" x="9021763" y="4483100"/>
          <p14:tracePt t="71983" x="9109075" y="4483100"/>
          <p14:tracePt t="71992" x="9229725" y="4483100"/>
          <p14:tracePt t="72006" x="9350375" y="4491038"/>
          <p14:tracePt t="72016" x="9429750" y="4500563"/>
          <p14:tracePt t="72027" x="9558338" y="4500563"/>
          <p14:tracePt t="72040" x="9623425" y="4508500"/>
          <p14:tracePt t="72050" x="9647238" y="4508500"/>
          <p14:tracePt t="72061" x="9655175" y="4508500"/>
          <p14:tracePt t="72071" x="9678988" y="4508500"/>
          <p14:tracePt t="72083" x="9686925" y="4508500"/>
          <p14:tracePt t="72095" x="9702800" y="4508500"/>
          <p14:tracePt t="72107" x="9734550" y="4508500"/>
          <p14:tracePt t="72118" x="9799638" y="4508500"/>
          <p14:tracePt t="72129" x="9831388" y="4508500"/>
          <p14:tracePt t="72140" x="9847263" y="4508500"/>
          <p14:tracePt t="72162" x="9839325" y="4508500"/>
          <p14:tracePt t="72173" x="9823450" y="4500563"/>
          <p14:tracePt t="72185" x="9791700" y="4483100"/>
          <p14:tracePt t="72196" x="9766300" y="4475163"/>
          <p14:tracePt t="72206" x="9742488" y="4459288"/>
          <p14:tracePt t="72219" x="9734550" y="4435475"/>
          <p14:tracePt t="72230" x="9734550" y="4427538"/>
          <p14:tracePt t="72241" x="9742488" y="4403725"/>
          <p14:tracePt t="72253" x="9750425" y="4387850"/>
          <p14:tracePt t="72274" x="9750425" y="4379913"/>
          <p14:tracePt t="72286" x="9758363" y="4371975"/>
          <p14:tracePt t="72297" x="9758363" y="4356100"/>
          <p14:tracePt t="72308" x="9758363" y="4348163"/>
          <p14:tracePt t="72331" x="9758363" y="4338638"/>
          <p14:tracePt t="72342" x="9758363" y="4322763"/>
          <p14:tracePt t="72354" x="9766300" y="4314825"/>
          <p14:tracePt t="72365" x="9766300" y="4306888"/>
          <p14:tracePt t="72387" x="9766300" y="4298950"/>
          <p14:tracePt t="72398" x="9758363" y="4298950"/>
          <p14:tracePt t="72410" x="9758363" y="4291013"/>
          <p14:tracePt t="72421" x="9750425" y="4275138"/>
          <p14:tracePt t="72433" x="9742488" y="4267200"/>
          <p14:tracePt t="72444" x="9734550" y="4243388"/>
          <p14:tracePt t="72456" x="9710738" y="4219575"/>
          <p14:tracePt t="72466" x="9710738" y="421163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contexts for ANOVA</a:t>
            </a:r>
            <a:endParaRPr dirty="0"/>
          </a:p>
        </p:txBody>
      </p:sp>
      <p:sp>
        <p:nvSpPr>
          <p:cNvPr id="3" name="Content Placeholder 2"/>
          <p:cNvSpPr>
            <a:spLocks noGrp="1"/>
          </p:cNvSpPr>
          <p:nvPr>
            <p:ph idx="1"/>
          </p:nvPr>
        </p:nvSpPr>
        <p:spPr/>
        <p:txBody>
          <a:bodyPr/>
          <a:lstStyle/>
          <a:p>
            <a:pPr marL="0" indent="0">
              <a:buNone/>
            </a:pPr>
            <a:r>
              <a:rPr dirty="0"/>
              <a:t>Designed experiments frequently involve more than two samples; they might compare the ability of, say, three different treatments to reduce tumor volume </a:t>
            </a:r>
            <a:r>
              <a:rPr lang="en-US" dirty="0"/>
              <a:t>(a continuous numerical variable) </a:t>
            </a:r>
            <a:r>
              <a:rPr dirty="0"/>
              <a:t>in three samples of otherwise nearly identical rats.</a:t>
            </a:r>
            <a:endParaRPr lang="en-US" dirty="0"/>
          </a:p>
          <a:p>
            <a:pPr marL="0" indent="0">
              <a:buNone/>
            </a:pPr>
            <a:endParaRPr lang="en-US" dirty="0"/>
          </a:p>
          <a:p>
            <a:pPr marL="0" indent="0">
              <a:buNone/>
            </a:pPr>
            <a:r>
              <a:rPr lang="en-US" dirty="0"/>
              <a:t>Often these are described as "one-way", "two-way," and "n-way" study designs.</a:t>
            </a:r>
          </a:p>
        </p:txBody>
      </p:sp>
    </p:spTree>
    <p:extLst>
      <p:ext uri="{BB962C8B-B14F-4D97-AF65-F5344CB8AC3E}">
        <p14:creationId xmlns:p14="http://schemas.microsoft.com/office/powerpoint/2010/main" val="2017041790"/>
      </p:ext>
    </p:extLst>
  </p:cSld>
  <p:clrMapOvr>
    <a:masterClrMapping/>
  </p:clrMapOvr>
  <mc:AlternateContent xmlns:mc="http://schemas.openxmlformats.org/markup-compatibility/2006" xmlns:p14="http://schemas.microsoft.com/office/powerpoint/2010/main">
    <mc:Choice Requires="p14">
      <p:transition spd="slow" p14:dur="2000" advTm="49633"/>
    </mc:Choice>
    <mc:Fallback xmlns="">
      <p:transition spd="slow" advTm="49633"/>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ANOVA vs. the regression approach</a:t>
            </a:r>
          </a:p>
        </p:txBody>
      </p:sp>
      <p:graphicFrame>
        <p:nvGraphicFramePr>
          <p:cNvPr id="7" name="Content Placeholder 2">
            <a:extLst>
              <a:ext uri="{FF2B5EF4-FFF2-40B4-BE49-F238E27FC236}">
                <a16:creationId xmlns:a16="http://schemas.microsoft.com/office/drawing/2014/main" id="{14DBC99C-0E52-74F2-A33B-AA14ADD0AAC1}"/>
              </a:ext>
            </a:extLst>
          </p:cNvPr>
          <p:cNvGraphicFramePr>
            <a:graphicFrameLocks noGrp="1"/>
          </p:cNvGraphicFramePr>
          <p:nvPr>
            <p:ph idx="1"/>
          </p:nvPr>
        </p:nvGraphicFramePr>
        <p:xfrm>
          <a:off x="698500" y="2028472"/>
          <a:ext cx="8763000" cy="483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66223"/>
      </p:ext>
    </p:extLst>
  </p:cSld>
  <p:clrMapOvr>
    <a:masterClrMapping/>
  </p:clrMapOvr>
  <mc:AlternateContent xmlns:mc="http://schemas.openxmlformats.org/markup-compatibility/2006" xmlns:p14="http://schemas.microsoft.com/office/powerpoint/2010/main">
    <mc:Choice Requires="p14">
      <p:transition spd="slow" p14:dur="2000" advTm="164766"/>
    </mc:Choice>
    <mc:Fallback xmlns="">
      <p:transition spd="slow" advTm="164766"/>
    </mc:Fallback>
  </mc:AlternateContent>
  <p:extLst>
    <p:ext uri="{3A86A75C-4F4B-4683-9AE1-C65F6400EC91}">
      <p14:laserTraceLst xmlns:p14="http://schemas.microsoft.com/office/powerpoint/2010/main">
        <p14:tracePtLst>
          <p14:tracePt t="102101" x="9694863" y="4227513"/>
          <p14:tracePt t="102107" x="9671050" y="4251325"/>
          <p14:tracePt t="102118" x="9639300" y="4275138"/>
          <p14:tracePt t="102130" x="9558338" y="4330700"/>
          <p14:tracePt t="102140" x="9413875" y="4411663"/>
          <p14:tracePt t="102152" x="9277350" y="4475163"/>
          <p14:tracePt t="102163" x="9021763" y="4595813"/>
          <p14:tracePt t="102174" x="8845550" y="4676775"/>
          <p14:tracePt t="102186" x="8588375" y="4805363"/>
          <p14:tracePt t="102197" x="8364538" y="4916488"/>
          <p14:tracePt t="102208" x="8251825" y="4965700"/>
          <p14:tracePt t="102219" x="8115300" y="5013325"/>
          <p14:tracePt t="102231" x="8051800" y="5045075"/>
          <p14:tracePt t="102241" x="7978775" y="5060950"/>
          <p14:tracePt t="102253" x="7881938" y="5084763"/>
          <p14:tracePt t="102264" x="7810500" y="5092700"/>
          <p14:tracePt t="102276" x="7721600" y="5092700"/>
          <p14:tracePt t="102287" x="7650163" y="5092700"/>
          <p14:tracePt t="102298" x="7626350" y="5092700"/>
          <p14:tracePt t="102309" x="7594600" y="5092700"/>
          <p14:tracePt t="102332" x="7577138" y="5092700"/>
          <p14:tracePt t="102341" x="7553325" y="5100638"/>
          <p14:tracePt t="102354" x="7537450" y="5100638"/>
          <p14:tracePt t="102366" x="7521575" y="5100638"/>
          <p14:tracePt t="102377" x="7489825" y="5100638"/>
          <p14:tracePt t="102388" x="7450138" y="5100638"/>
          <p14:tracePt t="102399" x="7400925" y="5100638"/>
          <p14:tracePt t="102411" x="7369175" y="5100638"/>
          <p14:tracePt t="102422" x="7337425" y="5100638"/>
          <p14:tracePt t="102433" x="7329488" y="5100638"/>
          <p14:tracePt t="102443" x="7313613" y="5100638"/>
          <p14:tracePt t="102456" x="7289800" y="5100638"/>
          <p14:tracePt t="102467" x="7281863" y="5100638"/>
          <p14:tracePt t="102480" x="7240588" y="5100638"/>
          <p14:tracePt t="102489" x="7200900" y="5100638"/>
          <p14:tracePt t="102501" x="7137400" y="5092700"/>
          <p14:tracePt t="102513" x="7056438" y="5084763"/>
          <p14:tracePt t="102523" x="6856413" y="5060950"/>
          <p14:tracePt t="102534" x="6599238" y="5045075"/>
          <p14:tracePt t="102546" x="6326188" y="5013325"/>
          <p14:tracePt t="102557" x="6126163" y="4989513"/>
          <p14:tracePt t="102568" x="5853113" y="4989513"/>
          <p14:tracePt t="102580" x="5565775" y="4981575"/>
          <p14:tracePt t="102591" x="5245100" y="4981575"/>
          <p14:tracePt t="102602" x="5011738" y="4973638"/>
          <p14:tracePt t="102613" x="4706938" y="4973638"/>
          <p14:tracePt t="102626" x="4459288" y="4965700"/>
          <p14:tracePt t="102636" x="4210050" y="4965700"/>
          <p14:tracePt t="102646" x="3976688" y="4948238"/>
          <p14:tracePt t="102658" x="3784600" y="4940300"/>
          <p14:tracePt t="102669" x="3568700" y="4924425"/>
          <p14:tracePt t="102681" x="3408363" y="4924425"/>
          <p14:tracePt t="102692" x="3263900" y="4924425"/>
          <p14:tracePt t="102703" x="3159125" y="4932363"/>
          <p14:tracePt t="102714" x="3055938" y="4940300"/>
          <p14:tracePt t="102725" x="2943225" y="4940300"/>
          <p14:tracePt t="102737" x="2830513" y="4940300"/>
          <p14:tracePt t="102748" x="2751138" y="4932363"/>
          <p14:tracePt t="102771" x="2517775" y="4900613"/>
          <p14:tracePt t="102782" x="2357438" y="4860925"/>
          <p14:tracePt t="102794" x="2228850" y="4829175"/>
          <p14:tracePt t="102804" x="2060575" y="4787900"/>
          <p14:tracePt t="102816" x="1981200" y="4772025"/>
          <p14:tracePt t="102827" x="1947863" y="4764088"/>
          <p14:tracePt t="102838" x="1939925" y="4764088"/>
          <p14:tracePt t="102849" x="1916113" y="4764088"/>
          <p14:tracePt t="102861" x="1900238" y="4764088"/>
          <p14:tracePt t="102872" x="1892300" y="4764088"/>
          <p14:tracePt t="102906" x="1892300" y="4756150"/>
          <p14:tracePt t="102917" x="1900238" y="4756150"/>
          <p14:tracePt t="102927" x="1900238" y="4748213"/>
          <p14:tracePt t="103030" x="1892300" y="4748213"/>
          <p14:tracePt t="103142" x="1892300" y="4756150"/>
          <p14:tracePt t="103254" x="1892300" y="4764088"/>
          <p14:tracePt t="103479" x="1900238" y="4764088"/>
          <p14:tracePt t="103502" x="1908175" y="4764088"/>
          <p14:tracePt t="103579" x="1916113" y="4764088"/>
          <p14:tracePt t="103963" x="1924050" y="4764088"/>
          <p14:tracePt t="103972" x="1924050" y="4772025"/>
          <p14:tracePt t="104097" x="1931988" y="4772025"/>
          <p14:tracePt t="104211" x="1939925" y="4772025"/>
          <p14:tracePt t="104402" x="1947863" y="4772025"/>
          <p14:tracePt t="104447" x="1957388" y="4772025"/>
          <p14:tracePt t="104458" x="1957388" y="4779963"/>
          <p14:tracePt t="104469" x="1965325" y="4779963"/>
          <p14:tracePt t="104503" x="1973263" y="4779963"/>
          <p14:tracePt t="104515" x="1981200" y="4779963"/>
          <p14:tracePt t="104526" x="1989138" y="4779963"/>
          <p14:tracePt t="104537" x="1997075" y="4787900"/>
          <p14:tracePt t="104548" x="2012950" y="4787900"/>
          <p14:tracePt t="104560" x="2020888" y="4787900"/>
          <p14:tracePt t="104571" x="2028825" y="4787900"/>
          <p14:tracePt t="104592" x="2036763" y="4787900"/>
          <p14:tracePt t="104606" x="2044700" y="4787900"/>
          <p14:tracePt t="104616" x="2060575" y="4787900"/>
          <p14:tracePt t="104627" x="2068513" y="4787900"/>
          <p14:tracePt t="104639" x="2084388" y="4787900"/>
          <p14:tracePt t="104649" x="2108200" y="4787900"/>
          <p14:tracePt t="104661" x="2117725" y="4787900"/>
          <p14:tracePt t="104672" x="2125663" y="4787900"/>
          <p14:tracePt t="104683" x="2149475" y="4787900"/>
          <p14:tracePt t="104694" x="2181225" y="4787900"/>
          <p14:tracePt t="104706" x="2244725" y="4787900"/>
          <p14:tracePt t="104717" x="2293938" y="4787900"/>
          <p14:tracePt t="104726" x="2381250" y="4787900"/>
          <p14:tracePt t="104739" x="2462213" y="4787900"/>
          <p14:tracePt t="104751" x="2533650" y="4787900"/>
          <p14:tracePt t="104763" x="2573338" y="4787900"/>
          <p14:tracePt t="104774" x="2622550" y="4787900"/>
          <p14:tracePt t="104784" x="2654300" y="4787900"/>
          <p14:tracePt t="104797" x="2693988" y="4787900"/>
          <p14:tracePt t="104807" x="2743200" y="4787900"/>
          <p14:tracePt t="104818" x="2830513" y="4787900"/>
          <p14:tracePt t="104830" x="2951163" y="4795838"/>
          <p14:tracePt t="104841" x="3063875" y="4805363"/>
          <p14:tracePt t="104852" x="3135313" y="4813300"/>
          <p14:tracePt t="104863" x="3224213" y="4821238"/>
          <p14:tracePt t="104874" x="3327400" y="4821238"/>
          <p14:tracePt t="104886" x="3448050" y="4821238"/>
          <p14:tracePt t="104897" x="3560763" y="4821238"/>
          <p14:tracePt t="104909" x="3841750" y="4821238"/>
          <p14:tracePt t="104919" x="4073525" y="4829175"/>
          <p14:tracePt t="104931" x="4217988" y="4837113"/>
          <p14:tracePt t="104942" x="4330700" y="4852988"/>
          <p14:tracePt t="104953" x="4394200" y="4852988"/>
          <p14:tracePt t="104964" x="4475163" y="4860925"/>
          <p14:tracePt t="104976" x="4514850" y="4860925"/>
          <p14:tracePt t="104987" x="4546600" y="4860925"/>
          <p14:tracePt t="104998" x="4570413" y="4860925"/>
          <p14:tracePt t="105008" x="4635500" y="4860925"/>
          <p14:tracePt t="105019" x="4714875" y="4868863"/>
          <p14:tracePt t="105030" x="4787900" y="4876800"/>
          <p14:tracePt t="105042" x="4819650" y="4884738"/>
          <p14:tracePt t="105053" x="4843463" y="4884738"/>
          <p14:tracePt t="105064" x="4859338" y="4884738"/>
          <p14:tracePt t="105075" x="4867275" y="4892675"/>
          <p14:tracePt t="105086" x="4875213" y="4892675"/>
          <p14:tracePt t="105143" x="4883150" y="4900613"/>
          <p14:tracePt t="105154" x="4891088" y="4908550"/>
          <p14:tracePt t="105167" x="4899025" y="4924425"/>
          <p14:tracePt t="105176" x="4906963" y="4940300"/>
          <p14:tracePt t="105187" x="4906963" y="4965700"/>
          <p14:tracePt t="105200" x="4922838" y="4989513"/>
          <p14:tracePt t="105210" x="4956175" y="5037138"/>
          <p14:tracePt t="105222" x="4995863" y="5100638"/>
          <p14:tracePt t="105234" x="5043488" y="5189538"/>
          <p14:tracePt t="105247" x="5059363" y="5270500"/>
          <p14:tracePt t="105257" x="5084763" y="5326063"/>
          <p14:tracePt t="105268" x="5092700" y="5349875"/>
          <p14:tracePt t="105280" x="5092700" y="5357813"/>
          <p14:tracePt t="105290" x="5100638" y="5365750"/>
          <p14:tracePt t="105311" x="5116513" y="5365750"/>
          <p14:tracePt t="105324" x="5124450" y="5365750"/>
          <p14:tracePt t="105336" x="5132388" y="5365750"/>
          <p14:tracePt t="105347" x="5148263" y="5365750"/>
          <p14:tracePt t="105369" x="5156200" y="5373688"/>
          <p14:tracePt t="105380" x="5164138" y="5373688"/>
          <p14:tracePt t="105390" x="5180013" y="5389563"/>
          <p14:tracePt t="105401" x="5203825" y="5414963"/>
          <p14:tracePt t="105413" x="5227638" y="5430838"/>
          <p14:tracePt t="105424" x="5245100" y="5446713"/>
          <p14:tracePt t="105435" x="5268913" y="5462588"/>
          <p14:tracePt t="105446" x="5284788" y="5470525"/>
          <p14:tracePt t="105458" x="5292725" y="5486400"/>
          <p14:tracePt t="105469" x="5292725" y="5494338"/>
          <p14:tracePt t="105480" x="5292725" y="5502275"/>
          <p14:tracePt t="105548" x="5300663" y="5510213"/>
          <p14:tracePt t="105559" x="5300663" y="5518150"/>
          <p14:tracePt t="105570" x="5300663" y="5526088"/>
          <p14:tracePt t="105581" x="5300663" y="5534025"/>
          <p14:tracePt t="105593" x="5300663" y="5541963"/>
          <p14:tracePt t="105626" x="5292725" y="5541963"/>
          <p14:tracePt t="105637" x="5292725" y="5549900"/>
          <p14:tracePt t="105682" x="5284788" y="5557838"/>
          <p14:tracePt t="105705" x="5276850" y="5575300"/>
          <p14:tracePt t="105716" x="5268913" y="5583238"/>
          <p14:tracePt t="105730" x="5276850" y="5591175"/>
          <p14:tracePt t="105750" x="5284788" y="5591175"/>
          <p14:tracePt t="105784" x="5276850" y="5591175"/>
          <p14:tracePt t="105796" x="5245100" y="5591175"/>
          <p14:tracePt t="105807" x="5227638" y="5575300"/>
          <p14:tracePt t="105819" x="5219700" y="5567363"/>
        </p14:tracePtLst>
      </p14:laserTraceLst>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BD6-DD0E-A343-929E-FD3C44A22B8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8989F91-7840-8C42-B482-5C094DEEB4D2}"/>
              </a:ext>
            </a:extLst>
          </p:cNvPr>
          <p:cNvSpPr>
            <a:spLocks noGrp="1"/>
          </p:cNvSpPr>
          <p:nvPr>
            <p:ph idx="1"/>
          </p:nvPr>
        </p:nvSpPr>
        <p:spPr/>
        <p:txBody>
          <a:bodyPr/>
          <a:lstStyle/>
          <a:p>
            <a:pPr marL="82550" indent="0">
              <a:buNone/>
            </a:pPr>
            <a:r>
              <a:rPr lang="en-US" dirty="0"/>
              <a:t>Contexts for ANOVA</a:t>
            </a:r>
          </a:p>
          <a:p>
            <a:pPr marL="82550" indent="0">
              <a:buNone/>
            </a:pPr>
            <a:endParaRPr lang="en-US" dirty="0"/>
          </a:p>
          <a:p>
            <a:pPr marL="82550" indent="0">
              <a:buNone/>
            </a:pPr>
            <a:r>
              <a:rPr lang="en-US" dirty="0"/>
              <a:t>Data management</a:t>
            </a:r>
          </a:p>
          <a:p>
            <a:pPr marL="82550" indent="0">
              <a:buNone/>
            </a:pPr>
            <a:endParaRPr lang="en-US" dirty="0"/>
          </a:p>
          <a:p>
            <a:pPr marL="82550" indent="0">
              <a:buNone/>
            </a:pPr>
            <a:r>
              <a:rPr lang="en-US" dirty="0"/>
              <a:t>Model formulation and sums of squares</a:t>
            </a:r>
          </a:p>
          <a:p>
            <a:pPr marL="82550" indent="0">
              <a:buNone/>
            </a:pPr>
            <a:endParaRPr lang="en-US" dirty="0"/>
          </a:p>
          <a:p>
            <a:pPr marL="82550" indent="0">
              <a:buNone/>
            </a:pPr>
            <a:r>
              <a:rPr lang="en-US" dirty="0"/>
              <a:t>The ANOVA F test</a:t>
            </a:r>
          </a:p>
          <a:p>
            <a:pPr marL="82550" indent="0">
              <a:buNone/>
            </a:pPr>
            <a:endParaRPr lang="en-US" dirty="0"/>
          </a:p>
          <a:p>
            <a:pPr marL="82550" indent="0">
              <a:buNone/>
            </a:pPr>
            <a:r>
              <a:rPr lang="en-US" dirty="0"/>
              <a:t>Post-hoc tests</a:t>
            </a:r>
          </a:p>
        </p:txBody>
      </p:sp>
    </p:spTree>
    <p:extLst>
      <p:ext uri="{BB962C8B-B14F-4D97-AF65-F5344CB8AC3E}">
        <p14:creationId xmlns:p14="http://schemas.microsoft.com/office/powerpoint/2010/main" val="642356556"/>
      </p:ext>
    </p:extLst>
  </p:cSld>
  <p:clrMapOvr>
    <a:masterClrMapping/>
  </p:clrMapOvr>
  <mc:AlternateContent xmlns:mc="http://schemas.openxmlformats.org/markup-compatibility/2006" xmlns:p14="http://schemas.microsoft.com/office/powerpoint/2010/main">
    <mc:Choice Requires="p14">
      <p:transition spd="slow" p14:dur="2000" advTm="19400"/>
    </mc:Choice>
    <mc:Fallback xmlns="">
      <p:transition spd="slow" advTm="19400"/>
    </mc:Fallback>
  </mc:AlternateContent>
  <p:extLst>
    <p:ext uri="{3A86A75C-4F4B-4683-9AE1-C65F6400EC91}">
      <p14:laserTraceLst xmlns:p14="http://schemas.microsoft.com/office/powerpoint/2010/main">
        <p14:tracePtLst>
          <p14:tracePt t="17708" x="5245100" y="5294313"/>
          <p14:tracePt t="17718" x="5268913" y="4948238"/>
          <p14:tracePt t="17729" x="5292725" y="4700588"/>
          <p14:tracePt t="17745" x="5348288" y="4322763"/>
          <p14:tracePt t="17752" x="5413375" y="3986213"/>
          <p14:tracePt t="17763" x="5453063" y="3802063"/>
          <p14:tracePt t="17774" x="5500688" y="3544888"/>
          <p14:tracePt t="17785" x="5540375" y="3392488"/>
          <p14:tracePt t="17797" x="5597525" y="3152775"/>
          <p14:tracePt t="17808" x="5661025" y="2935288"/>
          <p14:tracePt t="17819" x="5710238" y="2782888"/>
          <p14:tracePt t="17830" x="5805488" y="2566988"/>
          <p14:tracePt t="17842" x="5902325" y="2374900"/>
          <p14:tracePt t="17855" x="5949950" y="2270125"/>
          <p14:tracePt t="17866" x="5989638" y="2149475"/>
          <p14:tracePt t="17878" x="6013450" y="2093913"/>
          <p14:tracePt t="17890" x="6022975" y="2028825"/>
          <p14:tracePt t="17901" x="6022975" y="1981200"/>
          <p14:tracePt t="17911" x="6022975" y="1965325"/>
          <p14:tracePt t="17923" x="6022975" y="1941513"/>
          <p14:tracePt t="17934" x="6022975" y="1933575"/>
          <p14:tracePt t="17944" x="6038850" y="1909763"/>
          <p14:tracePt t="17957" x="6078538" y="1884363"/>
          <p14:tracePt t="17967" x="6110288" y="1852613"/>
          <p14:tracePt t="17979" x="6175375" y="1812925"/>
          <p14:tracePt t="17990" x="6223000" y="1765300"/>
          <p14:tracePt t="18001" x="6254750" y="1731963"/>
          <p14:tracePt t="18012" x="6294438" y="1660525"/>
          <p14:tracePt t="18024" x="6318250" y="1595438"/>
          <p14:tracePt t="18035" x="6383338" y="1500188"/>
          <p14:tracePt t="18046" x="6535738" y="1347788"/>
          <p14:tracePt t="18059" x="6719888" y="1219200"/>
          <p14:tracePt t="18069" x="7032625" y="1027113"/>
          <p14:tracePt t="18080" x="7208838" y="922338"/>
          <p14:tracePt t="18091" x="7416800" y="793750"/>
          <p14:tracePt t="18103" x="7553325" y="698500"/>
          <p14:tracePt t="18114" x="7634288" y="625475"/>
          <p14:tracePt t="18125" x="7721600" y="538163"/>
          <p14:tracePt t="18137" x="7778750" y="473075"/>
          <p14:tracePt t="18147" x="7826375" y="417513"/>
          <p14:tracePt t="18159" x="7866063" y="352425"/>
          <p14:tracePt t="18170" x="7889875" y="328613"/>
          <p14:tracePt t="18181" x="7923213" y="273050"/>
          <p14:tracePt t="18192" x="7954963" y="233363"/>
          <p14:tracePt t="18204" x="7954963" y="200025"/>
          <p14:tracePt t="18214" x="7962900" y="176213"/>
          <p14:tracePt t="18226" x="7978775" y="152400"/>
          <p14:tracePt t="18238" x="7994650" y="128588"/>
          <p14:tracePt t="18249" x="8018463" y="88900"/>
          <p14:tracePt t="18260" x="8042275" y="63500"/>
          <p14:tracePt t="18271" x="8059738" y="31750"/>
          <p14:tracePt t="18282" x="8067675" y="1587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7948-497F-F346-B4BD-C219531B0B71}"/>
              </a:ext>
            </a:extLst>
          </p:cNvPr>
          <p:cNvSpPr>
            <a:spLocks noGrp="1"/>
          </p:cNvSpPr>
          <p:nvPr>
            <p:ph type="title"/>
          </p:nvPr>
        </p:nvSpPr>
        <p:spPr/>
        <p:txBody>
          <a:bodyPr/>
          <a:lstStyle/>
          <a:p>
            <a:r>
              <a:rPr lang="en-US" dirty="0"/>
              <a:t>Typical contexts for ANOVA</a:t>
            </a:r>
          </a:p>
        </p:txBody>
      </p:sp>
      <p:pic>
        <p:nvPicPr>
          <p:cNvPr id="7" name="Picture 6">
            <a:extLst>
              <a:ext uri="{FF2B5EF4-FFF2-40B4-BE49-F238E27FC236}">
                <a16:creationId xmlns:a16="http://schemas.microsoft.com/office/drawing/2014/main" id="{99F76C38-34DD-5947-8C92-9F28606EBE71}"/>
              </a:ext>
            </a:extLst>
          </p:cNvPr>
          <p:cNvPicPr>
            <a:picLocks noChangeAspect="1"/>
          </p:cNvPicPr>
          <p:nvPr/>
        </p:nvPicPr>
        <p:blipFill>
          <a:blip r:embed="rId2"/>
          <a:stretch>
            <a:fillRect/>
          </a:stretch>
        </p:blipFill>
        <p:spPr>
          <a:xfrm>
            <a:off x="5980095" y="3512539"/>
            <a:ext cx="3896640" cy="1207008"/>
          </a:xfrm>
          <a:prstGeom prst="rect">
            <a:avLst/>
          </a:prstGeom>
        </p:spPr>
      </p:pic>
      <p:pic>
        <p:nvPicPr>
          <p:cNvPr id="9" name="Picture 8">
            <a:extLst>
              <a:ext uri="{FF2B5EF4-FFF2-40B4-BE49-F238E27FC236}">
                <a16:creationId xmlns:a16="http://schemas.microsoft.com/office/drawing/2014/main" id="{3F498402-AC00-A94C-AC48-2849E55B74DD}"/>
              </a:ext>
            </a:extLst>
          </p:cNvPr>
          <p:cNvPicPr>
            <a:picLocks noChangeAspect="1"/>
          </p:cNvPicPr>
          <p:nvPr/>
        </p:nvPicPr>
        <p:blipFill>
          <a:blip r:embed="rId3"/>
          <a:stretch>
            <a:fillRect/>
          </a:stretch>
        </p:blipFill>
        <p:spPr>
          <a:xfrm>
            <a:off x="483873" y="3512539"/>
            <a:ext cx="5265216" cy="2414016"/>
          </a:xfrm>
          <a:prstGeom prst="rect">
            <a:avLst/>
          </a:prstGeom>
        </p:spPr>
      </p:pic>
      <p:sp>
        <p:nvSpPr>
          <p:cNvPr id="10" name="TextBox 9">
            <a:extLst>
              <a:ext uri="{FF2B5EF4-FFF2-40B4-BE49-F238E27FC236}">
                <a16:creationId xmlns:a16="http://schemas.microsoft.com/office/drawing/2014/main" id="{E5E9D3A1-3812-954F-A32E-1F6A066364CD}"/>
              </a:ext>
            </a:extLst>
          </p:cNvPr>
          <p:cNvSpPr txBox="1"/>
          <p:nvPr/>
        </p:nvSpPr>
        <p:spPr>
          <a:xfrm>
            <a:off x="1067605" y="2897070"/>
            <a:ext cx="4097752" cy="523220"/>
          </a:xfrm>
          <a:prstGeom prst="rect">
            <a:avLst/>
          </a:prstGeom>
          <a:noFill/>
        </p:spPr>
        <p:txBody>
          <a:bodyPr wrap="square" rtlCol="0">
            <a:spAutoFit/>
          </a:bodyPr>
          <a:lstStyle/>
          <a:p>
            <a:r>
              <a:rPr lang="en-US" dirty="0"/>
              <a:t>Average weights of a drug in tablets synthesized by different laboratories</a:t>
            </a:r>
          </a:p>
        </p:txBody>
      </p:sp>
      <p:sp>
        <p:nvSpPr>
          <p:cNvPr id="11" name="TextBox 10">
            <a:extLst>
              <a:ext uri="{FF2B5EF4-FFF2-40B4-BE49-F238E27FC236}">
                <a16:creationId xmlns:a16="http://schemas.microsoft.com/office/drawing/2014/main" id="{283D355D-2B8E-1144-AAA8-C2E5407C40C7}"/>
              </a:ext>
            </a:extLst>
          </p:cNvPr>
          <p:cNvSpPr txBox="1"/>
          <p:nvPr/>
        </p:nvSpPr>
        <p:spPr>
          <a:xfrm>
            <a:off x="6169793" y="2897070"/>
            <a:ext cx="3384683" cy="523220"/>
          </a:xfrm>
          <a:prstGeom prst="rect">
            <a:avLst/>
          </a:prstGeom>
          <a:noFill/>
        </p:spPr>
        <p:txBody>
          <a:bodyPr wrap="square" rtlCol="0">
            <a:spAutoFit/>
          </a:bodyPr>
          <a:lstStyle/>
          <a:p>
            <a:r>
              <a:rPr lang="en-US" dirty="0"/>
              <a:t>Energy use by three different restaurant ranges on three different menu days</a:t>
            </a:r>
          </a:p>
        </p:txBody>
      </p:sp>
      <p:sp>
        <p:nvSpPr>
          <p:cNvPr id="12" name="TextBox 11">
            <a:extLst>
              <a:ext uri="{FF2B5EF4-FFF2-40B4-BE49-F238E27FC236}">
                <a16:creationId xmlns:a16="http://schemas.microsoft.com/office/drawing/2014/main" id="{9707E910-F3E0-374D-9897-C66FE236F00F}"/>
              </a:ext>
            </a:extLst>
          </p:cNvPr>
          <p:cNvSpPr txBox="1"/>
          <p:nvPr/>
        </p:nvSpPr>
        <p:spPr>
          <a:xfrm>
            <a:off x="1067605" y="2281601"/>
            <a:ext cx="4097752" cy="430887"/>
          </a:xfrm>
          <a:prstGeom prst="rect">
            <a:avLst/>
          </a:prstGeom>
          <a:noFill/>
        </p:spPr>
        <p:txBody>
          <a:bodyPr wrap="square" rtlCol="0">
            <a:spAutoFit/>
          </a:bodyPr>
          <a:lstStyle/>
          <a:p>
            <a:r>
              <a:rPr lang="en-US" sz="2200" dirty="0"/>
              <a:t>"One-way"</a:t>
            </a:r>
          </a:p>
        </p:txBody>
      </p:sp>
      <p:sp>
        <p:nvSpPr>
          <p:cNvPr id="13" name="TextBox 12">
            <a:extLst>
              <a:ext uri="{FF2B5EF4-FFF2-40B4-BE49-F238E27FC236}">
                <a16:creationId xmlns:a16="http://schemas.microsoft.com/office/drawing/2014/main" id="{955CB3E4-EF53-A04A-A3E5-9F836B666ED1}"/>
              </a:ext>
            </a:extLst>
          </p:cNvPr>
          <p:cNvSpPr txBox="1"/>
          <p:nvPr/>
        </p:nvSpPr>
        <p:spPr>
          <a:xfrm>
            <a:off x="6169793" y="2281601"/>
            <a:ext cx="3384683" cy="430887"/>
          </a:xfrm>
          <a:prstGeom prst="rect">
            <a:avLst/>
          </a:prstGeom>
          <a:noFill/>
        </p:spPr>
        <p:txBody>
          <a:bodyPr wrap="square" rtlCol="0">
            <a:spAutoFit/>
          </a:bodyPr>
          <a:lstStyle/>
          <a:p>
            <a:r>
              <a:rPr lang="en-US" sz="2200" dirty="0"/>
              <a:t>"Two-way"</a:t>
            </a:r>
          </a:p>
        </p:txBody>
      </p:sp>
      <p:sp>
        <p:nvSpPr>
          <p:cNvPr id="14" name="TextBox 13">
            <a:extLst>
              <a:ext uri="{FF2B5EF4-FFF2-40B4-BE49-F238E27FC236}">
                <a16:creationId xmlns:a16="http://schemas.microsoft.com/office/drawing/2014/main" id="{0886EA71-E105-344C-94C6-B0CF03BCFA48}"/>
              </a:ext>
            </a:extLst>
          </p:cNvPr>
          <p:cNvSpPr txBox="1"/>
          <p:nvPr/>
        </p:nvSpPr>
        <p:spPr>
          <a:xfrm>
            <a:off x="1067605" y="6018804"/>
            <a:ext cx="4097752" cy="954107"/>
          </a:xfrm>
          <a:prstGeom prst="rect">
            <a:avLst/>
          </a:prstGeom>
          <a:noFill/>
        </p:spPr>
        <p:txBody>
          <a:bodyPr wrap="square" rtlCol="0">
            <a:spAutoFit/>
          </a:bodyPr>
          <a:lstStyle/>
          <a:p>
            <a:r>
              <a:rPr lang="en-US" i="1" dirty="0"/>
              <a:t>Each weight is typically averaged over multiple pills from each lab.</a:t>
            </a:r>
          </a:p>
          <a:p>
            <a:endParaRPr lang="en-US" i="1" dirty="0"/>
          </a:p>
          <a:p>
            <a:r>
              <a:rPr lang="en-US" i="1" dirty="0"/>
              <a:t>H0: mean from lab 1 = mean from lab 2 = etc.</a:t>
            </a:r>
          </a:p>
        </p:txBody>
      </p:sp>
      <p:sp>
        <p:nvSpPr>
          <p:cNvPr id="15" name="TextBox 14">
            <a:extLst>
              <a:ext uri="{FF2B5EF4-FFF2-40B4-BE49-F238E27FC236}">
                <a16:creationId xmlns:a16="http://schemas.microsoft.com/office/drawing/2014/main" id="{29025FDE-8400-4C47-9FA9-46887D3482EF}"/>
              </a:ext>
            </a:extLst>
          </p:cNvPr>
          <p:cNvSpPr txBox="1"/>
          <p:nvPr/>
        </p:nvSpPr>
        <p:spPr>
          <a:xfrm>
            <a:off x="6169793" y="4996378"/>
            <a:ext cx="3384683" cy="2031325"/>
          </a:xfrm>
          <a:prstGeom prst="rect">
            <a:avLst/>
          </a:prstGeom>
          <a:noFill/>
        </p:spPr>
        <p:txBody>
          <a:bodyPr wrap="square" rtlCol="0">
            <a:spAutoFit/>
          </a:bodyPr>
          <a:lstStyle/>
          <a:p>
            <a:r>
              <a:rPr lang="en-US" i="1" dirty="0"/>
              <a:t>Each kW measurement is averaged over multiple times during the day</a:t>
            </a:r>
          </a:p>
          <a:p>
            <a:endParaRPr lang="en-US" i="1" dirty="0"/>
          </a:p>
          <a:p>
            <a:r>
              <a:rPr lang="en-US" i="1" dirty="0"/>
              <a:t>H0A: mean from range 1 = mean 2 = mean 3</a:t>
            </a:r>
          </a:p>
          <a:p>
            <a:endParaRPr lang="en-US" i="1" dirty="0"/>
          </a:p>
          <a:p>
            <a:r>
              <a:rPr lang="en-US" i="1" dirty="0"/>
              <a:t>H0B: mean from day 1 = day 2 = day3</a:t>
            </a:r>
          </a:p>
          <a:p>
            <a:endParaRPr lang="en-US" i="1" dirty="0"/>
          </a:p>
          <a:p>
            <a:r>
              <a:rPr lang="en-US" i="1" dirty="0"/>
              <a:t>Only H0A may be </a:t>
            </a:r>
            <a:r>
              <a:rPr lang="en-US" i="1"/>
              <a:t>of interest!</a:t>
            </a:r>
            <a:endParaRPr lang="en-US" i="1" dirty="0"/>
          </a:p>
        </p:txBody>
      </p:sp>
    </p:spTree>
    <p:extLst>
      <p:ext uri="{BB962C8B-B14F-4D97-AF65-F5344CB8AC3E}">
        <p14:creationId xmlns:p14="http://schemas.microsoft.com/office/powerpoint/2010/main" val="572931349"/>
      </p:ext>
    </p:extLst>
  </p:cSld>
  <p:clrMapOvr>
    <a:masterClrMapping/>
  </p:clrMapOvr>
  <mc:AlternateContent xmlns:mc="http://schemas.openxmlformats.org/markup-compatibility/2006" xmlns:p14="http://schemas.microsoft.com/office/powerpoint/2010/main">
    <mc:Choice Requires="p14">
      <p:transition spd="slow" p14:dur="2000" advTm="181015"/>
    </mc:Choice>
    <mc:Fallback xmlns="">
      <p:transition spd="slow" advTm="181015"/>
    </mc:Fallback>
  </mc:AlternateContent>
  <p:extLst>
    <p:ext uri="{3A86A75C-4F4B-4683-9AE1-C65F6400EC91}">
      <p14:laserTraceLst xmlns:p14="http://schemas.microsoft.com/office/powerpoint/2010/main">
        <p14:tracePtLst>
          <p14:tracePt t="14878" x="6223000" y="23813"/>
          <p14:tracePt t="14887" x="6157913" y="55563"/>
          <p14:tracePt t="14897" x="6062663" y="120650"/>
          <p14:tracePt t="14906" x="6013450" y="160338"/>
          <p14:tracePt t="14919" x="5973763" y="207963"/>
          <p14:tracePt t="14930" x="5949950" y="249238"/>
          <p14:tracePt t="14942" x="5949950" y="265113"/>
          <p14:tracePt t="14952" x="5949950" y="273050"/>
          <p14:tracePt t="14964" x="5965825" y="288925"/>
          <p14:tracePt t="14975" x="5981700" y="288925"/>
          <p14:tracePt t="14986" x="5989638" y="296863"/>
          <p14:tracePt t="14997" x="5997575" y="296863"/>
          <p14:tracePt t="15008" x="6005513" y="296863"/>
          <p14:tracePt t="15020" x="6013450" y="296863"/>
          <p14:tracePt t="15031" x="6022975" y="288925"/>
          <p14:tracePt t="15042" x="6030913" y="288925"/>
          <p14:tracePt t="15054" x="6038850" y="288925"/>
          <p14:tracePt t="15065" x="6038850" y="280988"/>
          <p14:tracePt t="15076" x="6054725" y="273050"/>
          <p14:tracePt t="15086" x="6070600" y="257175"/>
          <p14:tracePt t="15099" x="6086475" y="249238"/>
          <p14:tracePt t="15109" x="6102350" y="249238"/>
          <p14:tracePt t="15132" x="6110288" y="249238"/>
          <p14:tracePt t="15177" x="6102350" y="257175"/>
          <p14:tracePt t="15188" x="6102350" y="273050"/>
          <p14:tracePt t="15200" x="6102350" y="296863"/>
          <p14:tracePt t="15211" x="6102350" y="320675"/>
          <p14:tracePt t="15223" x="6094413" y="344488"/>
          <p14:tracePt t="15234" x="6078538" y="368300"/>
          <p14:tracePt t="15245" x="6054725" y="393700"/>
          <p14:tracePt t="15256" x="6005513" y="441325"/>
          <p14:tracePt t="15267" x="5949950" y="504825"/>
          <p14:tracePt t="15279" x="5862638" y="569913"/>
          <p14:tracePt t="15290" x="5797550" y="641350"/>
          <p14:tracePt t="15302" x="5684838" y="762000"/>
          <p14:tracePt t="15312" x="5573713" y="906463"/>
          <p14:tracePt t="15322" x="5453063" y="1058863"/>
          <p14:tracePt t="15335" x="5372100" y="1171575"/>
          <p14:tracePt t="15346" x="5284788" y="1308100"/>
          <p14:tracePt t="15358" x="5195888" y="1443038"/>
          <p14:tracePt t="15369" x="5124450" y="1579563"/>
          <p14:tracePt t="15380" x="5043488" y="1684338"/>
          <p14:tracePt t="15391" x="4922838" y="1820863"/>
          <p14:tracePt t="15402" x="4762500" y="1981200"/>
          <p14:tracePt t="15414" x="4586288" y="2149475"/>
          <p14:tracePt t="15425" x="4449763" y="2278063"/>
          <p14:tracePt t="15437" x="4265613" y="2446338"/>
          <p14:tracePt t="15447" x="4129088" y="2590800"/>
          <p14:tracePt t="15459" x="4010025" y="2719388"/>
          <p14:tracePt t="15470" x="3929063" y="2814638"/>
          <p14:tracePt t="15481" x="3800475" y="2943225"/>
          <p14:tracePt t="15493" x="3648075" y="3071813"/>
          <p14:tracePt t="15504" x="3495675" y="3200400"/>
          <p14:tracePt t="15515" x="3368675" y="3313113"/>
          <p14:tracePt t="15526" x="3279775" y="3392488"/>
          <p14:tracePt t="15535" x="3182938" y="3481388"/>
          <p14:tracePt t="15547" x="3103563" y="3552825"/>
          <p14:tracePt t="15558" x="3014663" y="3641725"/>
          <p14:tracePt t="15571" x="2967038" y="3697288"/>
          <p14:tracePt t="15581" x="2895600" y="3786188"/>
          <p14:tracePt t="15591" x="2830513" y="3865563"/>
          <p14:tracePt t="15608" x="2743200" y="3970338"/>
          <p14:tracePt t="15616" x="2654300" y="4043363"/>
          <p14:tracePt t="15626" x="2517775" y="4162425"/>
          <p14:tracePt t="15639" x="2389188" y="4291013"/>
          <p14:tracePt t="15650" x="2278063" y="4403725"/>
          <p14:tracePt t="15661" x="2220913" y="4475163"/>
          <p14:tracePt t="15673" x="2165350" y="4564063"/>
          <p14:tracePt t="15684" x="2108200" y="4627563"/>
          <p14:tracePt t="15695" x="2052638" y="4684713"/>
          <p14:tracePt t="15706" x="1989138" y="4724400"/>
          <p14:tracePt t="15717" x="1892300" y="4779963"/>
          <p14:tracePt t="15727" x="1812925" y="4821238"/>
          <p14:tracePt t="15741" x="1755775" y="4837113"/>
          <p14:tracePt t="15751" x="1731963" y="4852988"/>
          <p14:tracePt t="15762" x="1716088" y="4860925"/>
          <p14:tracePt t="15775" x="1708150" y="4868863"/>
          <p14:tracePt t="15785" x="1692275" y="4868863"/>
          <p14:tracePt t="15796" x="1668463" y="4868863"/>
          <p14:tracePt t="15808" x="1644650" y="4868863"/>
          <p14:tracePt t="15819" x="1571625" y="4852988"/>
          <p14:tracePt t="15828" x="1450975" y="4837113"/>
          <p14:tracePt t="15842" x="1331913" y="4813300"/>
          <p14:tracePt t="15853" x="1266825" y="4805363"/>
          <p14:tracePt t="15864" x="1243013" y="4795838"/>
          <p14:tracePt t="15875" x="1227138" y="4795838"/>
          <p14:tracePt t="15886" x="1203325" y="4795838"/>
          <p14:tracePt t="15898" x="1179513" y="4795838"/>
          <p14:tracePt t="15910" x="1162050" y="4795838"/>
          <p14:tracePt t="15920" x="1138238" y="4795838"/>
          <p14:tracePt t="15930" x="1130300" y="4787900"/>
          <p14:tracePt t="15942" x="1114425" y="4787900"/>
          <p14:tracePt t="15954" x="1098550" y="4779963"/>
          <p14:tracePt t="15965" x="1098550" y="4764088"/>
          <p14:tracePt t="15976" x="1090613" y="4748213"/>
          <p14:tracePt t="15988" x="1090613" y="4732338"/>
          <p14:tracePt t="15999" x="1082675" y="4708525"/>
          <p14:tracePt t="16010" x="1074738" y="4692650"/>
          <p14:tracePt t="16022" x="1066800" y="4668838"/>
          <p14:tracePt t="16032" x="1066800" y="4643438"/>
          <p14:tracePt t="16044" x="1066800" y="4603750"/>
          <p14:tracePt t="16058" x="1066800" y="4556125"/>
          <p14:tracePt t="16066" x="1074738" y="4500563"/>
          <p14:tracePt t="16078" x="1074738" y="4451350"/>
          <p14:tracePt t="16087" x="1074738" y="4387850"/>
          <p14:tracePt t="16100" x="1058863" y="4322763"/>
          <p14:tracePt t="16111" x="1042988" y="4259263"/>
          <p14:tracePt t="16123" x="993775" y="4178300"/>
          <p14:tracePt t="16133" x="946150" y="4122738"/>
          <p14:tracePt t="16145" x="866775" y="4033838"/>
          <p14:tracePt t="16156" x="793750" y="3954463"/>
          <p14:tracePt t="16168" x="746125" y="3890963"/>
          <p14:tracePt t="16179" x="730250" y="3849688"/>
          <p14:tracePt t="16191" x="730250" y="3817938"/>
          <p14:tracePt t="16201" x="730250" y="3802063"/>
          <p14:tracePt t="16213" x="730250" y="3786188"/>
          <p14:tracePt t="16225" x="738188" y="3778250"/>
          <p14:tracePt t="16235" x="746125" y="3770313"/>
          <p14:tracePt t="16246" x="754063" y="3762375"/>
          <p14:tracePt t="16258" x="762000" y="3762375"/>
          <p14:tracePt t="16269" x="777875" y="3762375"/>
          <p14:tracePt t="16280" x="785813" y="3762375"/>
          <p14:tracePt t="16291" x="801688" y="3762375"/>
          <p14:tracePt t="16302" x="809625" y="3770313"/>
          <p14:tracePt t="16314" x="817563" y="3770313"/>
          <p14:tracePt t="16336" x="825500" y="3770313"/>
          <p14:tracePt t="16471" x="817563" y="3770313"/>
          <p14:tracePt t="16482" x="809625" y="3778250"/>
          <p14:tracePt t="16494" x="793750" y="3786188"/>
          <p14:tracePt t="16516" x="785813" y="3794125"/>
          <p14:tracePt t="16527" x="777875" y="3802063"/>
          <p14:tracePt t="16538" x="777875" y="3810000"/>
          <p14:tracePt t="16550" x="769938" y="3817938"/>
          <p14:tracePt t="16561" x="762000" y="3833813"/>
          <p14:tracePt t="16572" x="754063" y="3849688"/>
          <p14:tracePt t="16584" x="746125" y="3857625"/>
          <p14:tracePt t="16595" x="738188" y="3873500"/>
          <p14:tracePt t="16605" x="722313" y="3890963"/>
          <p14:tracePt t="16617" x="706438" y="3898900"/>
          <p14:tracePt t="16629" x="696913" y="3906838"/>
          <p14:tracePt t="16641" x="696913" y="3914775"/>
          <p14:tracePt t="16662" x="696913" y="3922713"/>
          <p14:tracePt t="16674" x="688975" y="3922713"/>
          <p14:tracePt t="16696" x="688975" y="3930650"/>
          <p14:tracePt t="16795" x="688975" y="3938588"/>
          <p14:tracePt t="16818" x="696913" y="3938588"/>
          <p14:tracePt t="16829" x="696913" y="3946525"/>
          <p14:tracePt t="16852" x="696913" y="3954463"/>
          <p14:tracePt t="16863" x="706438" y="3962400"/>
          <p14:tracePt t="16874" x="706438" y="3970338"/>
          <p14:tracePt t="16885" x="706438" y="3986213"/>
          <p14:tracePt t="16897" x="706438" y="3994150"/>
          <p14:tracePt t="16908" x="714375" y="4010025"/>
          <p14:tracePt t="16920" x="714375" y="4025900"/>
          <p14:tracePt t="16931" x="722313" y="4033838"/>
          <p14:tracePt t="16942" x="722313" y="4059238"/>
          <p14:tracePt t="16954" x="730250" y="4075113"/>
          <p14:tracePt t="16965" x="730250" y="4083050"/>
          <p14:tracePt t="16975" x="730250" y="4098925"/>
          <p14:tracePt t="16987" x="730250" y="4114800"/>
          <p14:tracePt t="16998" x="730250" y="4122738"/>
          <p14:tracePt t="17009" x="730250" y="4130675"/>
          <p14:tracePt t="17021" x="730250" y="4138613"/>
          <p14:tracePt t="17032" x="730250" y="4154488"/>
          <p14:tracePt t="17043" x="730250" y="4162425"/>
          <p14:tracePt t="17065" x="730250" y="4178300"/>
          <p14:tracePt t="17079" x="730250" y="4186238"/>
          <p14:tracePt t="17088" x="730250" y="4195763"/>
          <p14:tracePt t="17101" x="730250" y="4203700"/>
          <p14:tracePt t="17112" x="730250" y="4211638"/>
          <p14:tracePt t="17125" x="722313" y="4219575"/>
          <p14:tracePt t="17135" x="722313" y="4235450"/>
          <p14:tracePt t="17146" x="722313" y="4251325"/>
          <p14:tracePt t="17158" x="722313" y="4259263"/>
          <p14:tracePt t="17169" x="722313" y="4283075"/>
          <p14:tracePt t="17180" x="722313" y="4298950"/>
          <p14:tracePt t="17192" x="722313" y="4322763"/>
          <p14:tracePt t="17202" x="722313" y="4348163"/>
          <p14:tracePt t="17214" x="722313" y="4379913"/>
          <p14:tracePt t="17225" x="722313" y="4411663"/>
          <p14:tracePt t="17236" x="730250" y="4443413"/>
          <p14:tracePt t="17247" x="730250" y="4475163"/>
          <p14:tracePt t="17259" x="730250" y="4508500"/>
          <p14:tracePt t="17270" x="738188" y="4540250"/>
          <p14:tracePt t="17281" x="738188" y="4579938"/>
          <p14:tracePt t="17292" x="738188" y="4611688"/>
          <p14:tracePt t="17304" x="722313" y="4643438"/>
          <p14:tracePt t="17315" x="706438" y="4684713"/>
          <p14:tracePt t="17326" x="673100" y="4732338"/>
          <p14:tracePt t="17337" x="657225" y="4756150"/>
          <p14:tracePt t="17349" x="641350" y="4787900"/>
          <p14:tracePt t="17360" x="625475" y="4837113"/>
          <p14:tracePt t="17370" x="617538" y="4868863"/>
          <p14:tracePt t="17382" x="617538" y="4892675"/>
          <p14:tracePt t="17394" x="617538" y="4948238"/>
          <p14:tracePt t="17405" x="625475" y="5005388"/>
          <p14:tracePt t="17416" x="633413" y="5076825"/>
          <p14:tracePt t="17428" x="649288" y="5141913"/>
          <p14:tracePt t="17439" x="673100" y="5237163"/>
          <p14:tracePt t="17450" x="696913" y="5334000"/>
          <p14:tracePt t="17461" x="738188" y="5446713"/>
          <p14:tracePt t="17472" x="746125" y="5549900"/>
          <p14:tracePt t="17484" x="769938" y="5622925"/>
          <p14:tracePt t="17495" x="777875" y="5719763"/>
          <p14:tracePt t="17506" x="793750" y="5807075"/>
          <p14:tracePt t="17517" x="793750" y="5888038"/>
          <p14:tracePt t="17529" x="793750" y="5935663"/>
          <p14:tracePt t="17541" x="793750" y="5991225"/>
          <p14:tracePt t="17552" x="793750" y="6040438"/>
          <p14:tracePt t="17574" x="785813" y="6096000"/>
          <p14:tracePt t="17585" x="777875" y="6119813"/>
          <p14:tracePt t="17596" x="777875" y="6127750"/>
          <p14:tracePt t="18574" x="785813" y="6127750"/>
          <p14:tracePt t="18855" x="793750" y="6127750"/>
          <p14:tracePt t="18924" x="801688" y="6127750"/>
          <p14:tracePt t="18945" x="809625" y="6127750"/>
          <p14:tracePt t="18969" x="817563" y="6127750"/>
          <p14:tracePt t="18980" x="825500" y="6127750"/>
          <p14:tracePt t="19001" x="841375" y="6119813"/>
          <p14:tracePt t="19014" x="866775" y="6103938"/>
          <p14:tracePt t="19025" x="890588" y="6103938"/>
          <p14:tracePt t="19036" x="914400" y="6096000"/>
          <p14:tracePt t="19047" x="954088" y="6088063"/>
          <p14:tracePt t="19059" x="969963" y="6080125"/>
          <p14:tracePt t="19070" x="1001713" y="6072188"/>
          <p14:tracePt t="19081" x="1027113" y="6048375"/>
          <p14:tracePt t="19091" x="1050925" y="6032500"/>
          <p14:tracePt t="19103" x="1058863" y="6007100"/>
          <p14:tracePt t="19115" x="1082675" y="5967413"/>
          <p14:tracePt t="19126" x="1106488" y="5919788"/>
          <p14:tracePt t="19138" x="1130300" y="5880100"/>
          <p14:tracePt t="19148" x="1138238" y="5854700"/>
          <p14:tracePt t="19160" x="1169988" y="5815013"/>
          <p14:tracePt t="19172" x="1195388" y="5767388"/>
          <p14:tracePt t="19183" x="1243013" y="5710238"/>
          <p14:tracePt t="19194" x="1274763" y="5670550"/>
          <p14:tracePt t="19205" x="1314450" y="5614988"/>
          <p14:tracePt t="19216" x="1355725" y="5549900"/>
          <p14:tracePt t="19227" x="1387475" y="5486400"/>
          <p14:tracePt t="19239" x="1403350" y="5446713"/>
          <p14:tracePt t="19250" x="1403350" y="5381625"/>
          <p14:tracePt t="19261" x="1427163" y="5302250"/>
          <p14:tracePt t="19272" x="1443038" y="5229225"/>
          <p14:tracePt t="19283" x="1458913" y="5165725"/>
          <p14:tracePt t="19295" x="1492250" y="5084763"/>
          <p14:tracePt t="19306" x="1524000" y="5013325"/>
          <p14:tracePt t="19317" x="1547813" y="4948238"/>
          <p14:tracePt t="19329" x="1563688" y="4908550"/>
          <p14:tracePt t="19340" x="1579563" y="4852988"/>
          <p14:tracePt t="19352" x="1603375" y="4813300"/>
          <p14:tracePt t="19362" x="1619250" y="4779963"/>
          <p14:tracePt t="19375" x="1627188" y="4756150"/>
          <p14:tracePt t="19385" x="1627188" y="4740275"/>
          <p14:tracePt t="19396" x="1627188" y="4708525"/>
          <p14:tracePt t="19408" x="1635125" y="4692650"/>
          <p14:tracePt t="19417" x="1635125" y="4668838"/>
          <p14:tracePt t="19430" x="1635125" y="4643438"/>
          <p14:tracePt t="19442" x="1635125" y="4611688"/>
          <p14:tracePt t="19452" x="1644650" y="4572000"/>
          <p14:tracePt t="19464" x="1644650" y="4548188"/>
          <p14:tracePt t="19475" x="1652588" y="4524375"/>
          <p14:tracePt t="19486" x="1652588" y="4483100"/>
          <p14:tracePt t="19497" x="1652588" y="4467225"/>
          <p14:tracePt t="19509" x="1652588" y="4443413"/>
          <p14:tracePt t="19520" x="1652588" y="4427538"/>
          <p14:tracePt t="19531" x="1652588" y="4403725"/>
          <p14:tracePt t="19542" x="1660525" y="4371975"/>
          <p14:tracePt t="19554" x="1668463" y="4338638"/>
          <p14:tracePt t="19565" x="1692275" y="4306888"/>
          <p14:tracePt t="19576" x="1708150" y="4259263"/>
          <p14:tracePt t="19588" x="1716088" y="4211638"/>
          <p14:tracePt t="19599" x="1716088" y="4162425"/>
          <p14:tracePt t="19610" x="1716088" y="4130675"/>
          <p14:tracePt t="19621" x="1716088" y="4075113"/>
          <p14:tracePt t="19632" x="1700213" y="4025900"/>
          <p14:tracePt t="19644" x="1692275" y="3986213"/>
          <p14:tracePt t="19655" x="1692275" y="3954463"/>
          <p14:tracePt t="19666" x="1692275" y="3938588"/>
          <p14:tracePt t="19677" x="1692275" y="3930650"/>
          <p14:tracePt t="19689" x="1692275" y="3922713"/>
          <p14:tracePt t="19700" x="1692275" y="3914775"/>
          <p14:tracePt t="19813" x="1700213" y="3922713"/>
          <p14:tracePt t="19891" x="1700213" y="3930650"/>
          <p14:tracePt t="19914" x="1700213" y="3938588"/>
          <p14:tracePt t="19923" x="1700213" y="3946525"/>
          <p14:tracePt t="19936" x="1700213" y="3962400"/>
          <p14:tracePt t="19947" x="1700213" y="3986213"/>
          <p14:tracePt t="19959" x="1700213" y="4002088"/>
          <p14:tracePt t="19970" x="1700213" y="4033838"/>
          <p14:tracePt t="19981" x="1692275" y="4059238"/>
          <p14:tracePt t="19993" x="1676400" y="4098925"/>
          <p14:tracePt t="20004" x="1668463" y="4138613"/>
          <p14:tracePt t="20015" x="1668463" y="4178300"/>
          <p14:tracePt t="20025" x="1660525" y="4211638"/>
          <p14:tracePt t="20037" x="1660525" y="4259263"/>
          <p14:tracePt t="20049" x="1660525" y="4314825"/>
          <p14:tracePt t="20060" x="1660525" y="4387850"/>
          <p14:tracePt t="20071" x="1660525" y="4435475"/>
          <p14:tracePt t="20082" x="1644650" y="4524375"/>
          <p14:tracePt t="20092" x="1627188" y="4611688"/>
          <p14:tracePt t="20105" x="1619250" y="4700588"/>
          <p14:tracePt t="20117" x="1603375" y="4764088"/>
          <p14:tracePt t="20127" x="1595438" y="4860925"/>
          <p14:tracePt t="20139" x="1587500" y="4973638"/>
          <p14:tracePt t="20150" x="1595438" y="5084763"/>
          <p14:tracePt t="20161" x="1595438" y="5157788"/>
          <p14:tracePt t="20172" x="1611313" y="5270500"/>
          <p14:tracePt t="20184" x="1627188" y="5373688"/>
          <p14:tracePt t="20195" x="1627188" y="5478463"/>
          <p14:tracePt t="20206" x="1627188" y="5541963"/>
          <p14:tracePt t="20218" x="1627188" y="5630863"/>
          <p14:tracePt t="20229" x="1635125" y="5710238"/>
          <p14:tracePt t="20241" x="1635125" y="5783263"/>
          <p14:tracePt t="20251" x="1635125" y="5838825"/>
          <p14:tracePt t="20263" x="1635125" y="5903913"/>
          <p14:tracePt t="20275" x="1652588" y="5951538"/>
          <p14:tracePt t="20285" x="1668463" y="6007100"/>
          <p14:tracePt t="20296" x="1668463" y="6048375"/>
          <p14:tracePt t="20308" x="1684338" y="6080125"/>
          <p14:tracePt t="20319" x="1692275" y="6111875"/>
          <p14:tracePt t="20330" x="1692275" y="6127750"/>
          <p14:tracePt t="20341" x="1692275" y="6143625"/>
          <p14:tracePt t="20352" x="1692275" y="6151563"/>
          <p14:tracePt t="20364" x="1692275" y="6159500"/>
          <p14:tracePt t="20375" x="1692275" y="6167438"/>
          <p14:tracePt t="20387" x="1684338" y="6167438"/>
          <p14:tracePt t="20441" x="1692275" y="6167438"/>
          <p14:tracePt t="20498" x="1692275" y="6159500"/>
          <p14:tracePt t="20553" x="1692275" y="6151563"/>
          <p14:tracePt t="20576" x="1684338" y="6143625"/>
          <p14:tracePt t="20587" x="1684338" y="6127750"/>
          <p14:tracePt t="20598" x="1684338" y="6111875"/>
          <p14:tracePt t="20609" x="1684338" y="6088063"/>
          <p14:tracePt t="20621" x="1684338" y="6080125"/>
          <p14:tracePt t="20679" x="1692275" y="6088063"/>
          <p14:tracePt t="20690" x="1700213" y="6088063"/>
          <p14:tracePt t="20701" x="1708150" y="6096000"/>
          <p14:tracePt t="20723" x="1716088" y="6096000"/>
          <p14:tracePt t="20745" x="1716088" y="6088063"/>
          <p14:tracePt t="20769" x="1716088" y="6080125"/>
          <p14:tracePt t="20802" x="1724025" y="6080125"/>
          <p14:tracePt t="21747" x="1716088" y="6080125"/>
          <p14:tracePt t="22445" x="1724025" y="6080125"/>
          <p14:tracePt t="22456" x="1763713" y="6103938"/>
          <p14:tracePt t="22468" x="1787525" y="6119813"/>
          <p14:tracePt t="22479" x="1844675" y="6135688"/>
          <p14:tracePt t="22489" x="1900238" y="6167438"/>
          <p14:tracePt t="22501" x="1957388" y="6184900"/>
          <p14:tracePt t="22512" x="1981200" y="6192838"/>
          <p14:tracePt t="22525" x="1981200" y="6200775"/>
          <p14:tracePt t="22580" x="1973263" y="6200775"/>
          <p14:tracePt t="22591" x="1947863" y="6200775"/>
          <p14:tracePt t="22602" x="1931988" y="6200775"/>
          <p14:tracePt t="22614" x="1892300" y="6200775"/>
          <p14:tracePt t="22625" x="1836738" y="6200775"/>
          <p14:tracePt t="22636" x="1795463" y="6200775"/>
          <p14:tracePt t="22648" x="1771650" y="6200775"/>
          <p14:tracePt t="22659" x="1747838" y="6200775"/>
          <p14:tracePt t="22670" x="1724025" y="6208713"/>
          <p14:tracePt t="22681" x="1692275" y="6208713"/>
          <p14:tracePt t="22692" x="1668463" y="6216650"/>
          <p14:tracePt t="22704" x="1644650" y="6216650"/>
          <p14:tracePt t="22715" x="1627188" y="6216650"/>
          <p14:tracePt t="22726" x="1627188" y="6224588"/>
          <p14:tracePt t="22738" x="1619250" y="6224588"/>
          <p14:tracePt t="22839" x="1627188" y="6224588"/>
          <p14:tracePt t="22850" x="1668463" y="6224588"/>
          <p14:tracePt t="22861" x="1716088" y="6232525"/>
          <p14:tracePt t="22872" x="1747838" y="6232525"/>
          <p14:tracePt t="22884" x="1779588" y="6240463"/>
          <p14:tracePt t="22893" x="1787525" y="6240463"/>
          <p14:tracePt t="22940" x="1779588" y="6240463"/>
          <p14:tracePt t="22951" x="1771650" y="6240463"/>
          <p14:tracePt t="22975" x="1763713" y="6240463"/>
          <p14:tracePt t="22995" x="1724025" y="6240463"/>
          <p14:tracePt t="23008" x="1692275" y="6240463"/>
          <p14:tracePt t="23019" x="1668463" y="6240463"/>
          <p14:tracePt t="23030" x="1652588" y="6240463"/>
          <p14:tracePt t="23075" x="1668463" y="6240463"/>
          <p14:tracePt t="23086" x="1700213" y="6240463"/>
          <p14:tracePt t="23097" x="1763713" y="6240463"/>
          <p14:tracePt t="23109" x="1836738" y="6256338"/>
          <p14:tracePt t="23118" x="1900238" y="6272213"/>
          <p14:tracePt t="23131" x="1947863" y="6296025"/>
          <p14:tracePt t="23142" x="1973263" y="6303963"/>
          <p14:tracePt t="23154" x="1981200" y="6303963"/>
          <p14:tracePt t="23199" x="1973263" y="6303963"/>
          <p14:tracePt t="23210" x="1957388" y="6296025"/>
          <p14:tracePt t="23221" x="1939925" y="6288088"/>
          <p14:tracePt t="23232" x="1924050" y="6288088"/>
          <p14:tracePt t="23244" x="1916113" y="6280150"/>
          <p14:tracePt t="23255" x="1900238" y="6280150"/>
          <p14:tracePt t="23266" x="1892300" y="6280150"/>
          <p14:tracePt t="23311" x="1884363" y="6280150"/>
          <p14:tracePt t="23322" x="1868488" y="6280150"/>
          <p14:tracePt t="23334" x="1860550" y="6280150"/>
          <p14:tracePt t="23345" x="1844675" y="6280150"/>
          <p14:tracePt t="23356" x="1836738" y="6280150"/>
          <p14:tracePt t="23367" x="1828800" y="6280150"/>
          <p14:tracePt t="23379" x="1828800" y="6272213"/>
          <p14:tracePt t="23390" x="1844675" y="6272213"/>
          <p14:tracePt t="23401" x="1868488" y="6272213"/>
          <p14:tracePt t="23412" x="1931988" y="6280150"/>
          <p14:tracePt t="23425" x="1965325" y="6288088"/>
          <p14:tracePt t="23435" x="1997075" y="6288088"/>
          <p14:tracePt t="23446" x="2020888" y="6296025"/>
          <p14:tracePt t="23458" x="2036763" y="6296025"/>
          <p14:tracePt t="23469" x="2044700" y="6296025"/>
          <p14:tracePt t="23480" x="2052638" y="6296025"/>
          <p14:tracePt t="23511" x="2044700" y="6296025"/>
          <p14:tracePt t="23536" x="2028825" y="6296025"/>
          <p14:tracePt t="23547" x="2012950" y="6296025"/>
          <p14:tracePt t="23559" x="1981200" y="6296025"/>
          <p14:tracePt t="23570" x="1965325" y="6288088"/>
          <p14:tracePt t="23581" x="1924050" y="6280150"/>
          <p14:tracePt t="23592" x="1892300" y="6272213"/>
          <p14:tracePt t="23604" x="1884363" y="6272213"/>
          <p14:tracePt t="23649" x="1924050" y="6272213"/>
          <p14:tracePt t="23660" x="1957388" y="6280150"/>
          <p14:tracePt t="23671" x="1981200" y="6288088"/>
          <p14:tracePt t="23682" x="1989138" y="6296025"/>
          <p14:tracePt t="23761" x="1981200" y="6296025"/>
          <p14:tracePt t="23795" x="1973263" y="6296025"/>
          <p14:tracePt t="23806" x="1965325" y="6296025"/>
          <p14:tracePt t="23829" x="1957388" y="6296025"/>
          <p14:tracePt t="23841" x="1947863" y="6296025"/>
          <p14:tracePt t="23851" x="1939925" y="6296025"/>
          <p14:tracePt t="23874" x="1924050" y="6296025"/>
          <p14:tracePt t="23885" x="1908175" y="6296025"/>
          <p14:tracePt t="23896" x="1876425" y="6296025"/>
          <p14:tracePt t="23908" x="1763713" y="6303963"/>
          <p14:tracePt t="23917" x="1635125" y="6311900"/>
          <p14:tracePt t="23928" x="1555750" y="6311900"/>
          <p14:tracePt t="23940" x="1443038" y="6311900"/>
          <p14:tracePt t="23951" x="1314450" y="6311900"/>
          <p14:tracePt t="23964" x="1169988" y="6319838"/>
          <p14:tracePt t="23975" x="1058863" y="6319838"/>
          <p14:tracePt t="23986" x="938213" y="6311900"/>
          <p14:tracePt t="23998" x="825500" y="6303963"/>
          <p14:tracePt t="24009" x="696913" y="6288088"/>
          <p14:tracePt t="24019" x="585788" y="6280150"/>
          <p14:tracePt t="24031" x="536575" y="6280150"/>
          <p14:tracePt t="24042" x="496888" y="6272213"/>
          <p14:tracePt t="24054" x="488950" y="6272213"/>
          <p14:tracePt t="24065" x="481013" y="6272213"/>
          <p14:tracePt t="24110" x="473075" y="6272213"/>
          <p14:tracePt t="24119" x="465138" y="6272213"/>
          <p14:tracePt t="24132" x="425450" y="6272213"/>
          <p14:tracePt t="24144" x="312738" y="6272213"/>
          <p14:tracePt t="24155" x="215900" y="6264275"/>
          <p14:tracePt t="24166" x="184150" y="6264275"/>
          <p14:tracePt t="24177" x="176213" y="6264275"/>
          <p14:tracePt t="24201" x="184150" y="6264275"/>
          <p14:tracePt t="24211" x="192088" y="6272213"/>
          <p14:tracePt t="24223" x="207963" y="6272213"/>
          <p14:tracePt t="24234" x="231775" y="6272213"/>
          <p14:tracePt t="24245" x="249238" y="6280150"/>
          <p14:tracePt t="24256" x="257175" y="6280150"/>
          <p14:tracePt t="24267" x="265113" y="6280150"/>
          <p14:tracePt t="24279" x="273050" y="6280150"/>
          <p14:tracePt t="24301" x="280988" y="6280150"/>
          <p14:tracePt t="24313" x="288925" y="6280150"/>
          <p14:tracePt t="24346" x="296863" y="6280150"/>
          <p14:tracePt t="24358" x="312738" y="6288088"/>
          <p14:tracePt t="24369" x="328613" y="6288088"/>
          <p14:tracePt t="24380" x="344488" y="6296025"/>
          <p14:tracePt t="24392" x="360363" y="6296025"/>
          <p14:tracePt t="24402" x="376238" y="6296025"/>
          <p14:tracePt t="24425" x="384175" y="6296025"/>
          <p14:tracePt t="24436" x="393700" y="6296025"/>
          <p14:tracePt t="24536" x="384175" y="6296025"/>
          <p14:tracePt t="24549" x="384175" y="6303963"/>
          <p14:tracePt t="24605" x="393700" y="6303963"/>
          <p14:tracePt t="39397" x="433388" y="6272213"/>
          <p14:tracePt t="39410" x="441325" y="6248400"/>
          <p14:tracePt t="39422" x="449263" y="6216650"/>
          <p14:tracePt t="39433" x="465138" y="6159500"/>
          <p14:tracePt t="39444" x="488950" y="6103938"/>
          <p14:tracePt t="39455" x="554038" y="5991225"/>
          <p14:tracePt t="39466" x="633413" y="5854700"/>
          <p14:tracePt t="39477" x="688975" y="5743575"/>
          <p14:tracePt t="39489" x="777875" y="5557838"/>
          <p14:tracePt t="39500" x="833438" y="5430838"/>
          <p14:tracePt t="39511" x="906463" y="5237163"/>
          <p14:tracePt t="39523" x="946150" y="5029200"/>
          <p14:tracePt t="39534" x="946150" y="4900613"/>
          <p14:tracePt t="39545" x="898525" y="4684713"/>
          <p14:tracePt t="39556" x="857250" y="4548188"/>
          <p14:tracePt t="39568" x="801688" y="4379913"/>
          <p14:tracePt t="39579" x="738188" y="4219575"/>
          <p14:tracePt t="39589" x="706438" y="4146550"/>
          <p14:tracePt t="39601" x="673100" y="4067175"/>
          <p14:tracePt t="39612" x="649288" y="4033838"/>
          <p14:tracePt t="39625" x="633413" y="4010025"/>
          <p14:tracePt t="39635" x="633413" y="4002088"/>
          <p14:tracePt t="39770" x="633413" y="3986213"/>
          <p14:tracePt t="39781" x="625475" y="3946525"/>
          <p14:tracePt t="39791" x="625475" y="3890963"/>
          <p14:tracePt t="39804" x="617538" y="3825875"/>
          <p14:tracePt t="39815" x="609600" y="3770313"/>
          <p14:tracePt t="39826" x="601663" y="3721100"/>
          <p14:tracePt t="39838" x="601663" y="3681413"/>
          <p14:tracePt t="39849" x="609600" y="3657600"/>
          <p14:tracePt t="39860" x="625475" y="3633788"/>
          <p14:tracePt t="39872" x="641350" y="3617913"/>
          <p14:tracePt t="39882" x="649288" y="3602038"/>
          <p14:tracePt t="39892" x="649288" y="3594100"/>
          <p14:tracePt t="39905" x="657225" y="3586163"/>
          <p14:tracePt t="39917" x="665163" y="3594100"/>
          <p14:tracePt t="39927" x="673100" y="3609975"/>
          <p14:tracePt t="39939" x="688975" y="3641725"/>
          <p14:tracePt t="39950" x="696913" y="3689350"/>
          <p14:tracePt t="39961" x="706438" y="3721100"/>
          <p14:tracePt t="39973" x="714375" y="3746500"/>
          <p14:tracePt t="39984" x="714375" y="3762375"/>
          <p14:tracePt t="40029" x="722313" y="3754438"/>
          <p14:tracePt t="40040" x="722313" y="3746500"/>
          <p14:tracePt t="40062" x="722313" y="3738563"/>
          <p14:tracePt t="40108" x="730250" y="3738563"/>
          <p14:tracePt t="40119" x="738188" y="3738563"/>
          <p14:tracePt t="40142" x="762000" y="3721100"/>
          <p14:tracePt t="40152" x="777875" y="3713163"/>
          <p14:tracePt t="40164" x="809625" y="3689350"/>
          <p14:tracePt t="40175" x="849313" y="3673475"/>
          <p14:tracePt t="40186" x="906463" y="3657600"/>
          <p14:tracePt t="40197" x="954088" y="3649663"/>
          <p14:tracePt t="40208" x="1027113" y="3641725"/>
          <p14:tracePt t="40220" x="1090613" y="3641725"/>
          <p14:tracePt t="40232" x="1138238" y="3649663"/>
          <p14:tracePt t="40242" x="1154113" y="3649663"/>
          <p14:tracePt t="40254" x="1169988" y="3649663"/>
          <p14:tracePt t="40265" x="1179513" y="3649663"/>
          <p14:tracePt t="40276" x="1187450" y="3649663"/>
          <p14:tracePt t="40287" x="1195388" y="3649663"/>
          <p14:tracePt t="40299" x="1203325" y="3657600"/>
          <p14:tracePt t="40310" x="1211263" y="3673475"/>
          <p14:tracePt t="40322" x="1227138" y="3681413"/>
          <p14:tracePt t="40332" x="1227138" y="3689350"/>
          <p14:tracePt t="40344" x="1235075" y="3713163"/>
          <p14:tracePt t="40355" x="1250950" y="3738563"/>
          <p14:tracePt t="40366" x="1258888" y="3762375"/>
          <p14:tracePt t="40377" x="1266825" y="3778250"/>
          <p14:tracePt t="40389" x="1266825" y="3802063"/>
          <p14:tracePt t="40400" x="1266825" y="3817938"/>
          <p14:tracePt t="40411" x="1258888" y="3849688"/>
          <p14:tracePt t="40423" x="1250950" y="3865563"/>
          <p14:tracePt t="40434" x="1235075" y="3898900"/>
          <p14:tracePt t="40445" x="1219200" y="3922713"/>
          <p14:tracePt t="40456" x="1179513" y="3946525"/>
          <p14:tracePt t="40467" x="1138238" y="3970338"/>
          <p14:tracePt t="40479" x="1114425" y="3986213"/>
          <p14:tracePt t="40490" x="1090613" y="3986213"/>
          <p14:tracePt t="40501" x="1074738" y="3986213"/>
          <p14:tracePt t="40512" x="1042988" y="3986213"/>
          <p14:tracePt t="40525" x="1019175" y="3986213"/>
          <p14:tracePt t="40535" x="962025" y="3986213"/>
          <p14:tracePt t="40546" x="890588" y="3954463"/>
          <p14:tracePt t="40559" x="825500" y="3938588"/>
          <p14:tracePt t="40569" x="801688" y="3922713"/>
          <p14:tracePt t="40580" x="769938" y="3898900"/>
          <p14:tracePt t="40592" x="730250" y="3890963"/>
          <p14:tracePt t="40603" x="696913" y="3873500"/>
          <p14:tracePt t="40614" x="688975" y="3865563"/>
          <p14:tracePt t="40636" x="688975" y="3857625"/>
          <p14:tracePt t="40670" x="681038" y="3857625"/>
          <p14:tracePt t="40692" x="681038" y="3849688"/>
          <p14:tracePt t="40714" x="673100" y="3849688"/>
          <p14:tracePt t="40749" x="681038" y="3849688"/>
          <p14:tracePt t="40760" x="681038" y="3857625"/>
          <p14:tracePt t="40805" x="688975" y="3857625"/>
          <p14:tracePt t="40850" x="696913" y="3857625"/>
          <p14:tracePt t="40861" x="706438" y="3857625"/>
          <p14:tracePt t="40872" x="722313" y="3857625"/>
          <p14:tracePt t="40884" x="722313" y="3865563"/>
          <p14:tracePt t="40895" x="730250" y="3865563"/>
          <p14:tracePt t="40915" x="738188" y="3865563"/>
          <p14:tracePt t="40939" x="738188" y="3873500"/>
          <p14:tracePt t="40951" x="754063" y="3873500"/>
          <p14:tracePt t="40962" x="785813" y="3881438"/>
          <p14:tracePt t="40975" x="833438" y="3890963"/>
          <p14:tracePt t="40985" x="890588" y="3898900"/>
          <p14:tracePt t="40996" x="969963" y="3898900"/>
          <p14:tracePt t="41009" x="1074738" y="3898900"/>
          <p14:tracePt t="41018" x="1187450" y="3898900"/>
          <p14:tracePt t="41028" x="1274763" y="3898900"/>
          <p14:tracePt t="41040" x="1363663" y="3906838"/>
          <p14:tracePt t="41051" x="1403350" y="3906838"/>
          <p14:tracePt t="41062" x="1419225" y="3906838"/>
          <p14:tracePt t="41084" x="1427163" y="3906838"/>
          <p14:tracePt t="41129" x="1443038" y="3906838"/>
          <p14:tracePt t="41142" x="1466850" y="3914775"/>
          <p14:tracePt t="41152" x="1492250" y="3922713"/>
          <p14:tracePt t="41163" x="1508125" y="3930650"/>
          <p14:tracePt t="41175" x="1516063" y="3930650"/>
          <p14:tracePt t="41186" x="1524000" y="3930650"/>
          <p14:tracePt t="41197" x="1531938" y="3930650"/>
          <p14:tracePt t="41208" x="1539875" y="3930650"/>
          <p14:tracePt t="41231" x="1547813" y="3930650"/>
          <p14:tracePt t="41244" x="1555750" y="3930650"/>
          <p14:tracePt t="41266" x="1555750" y="3938588"/>
          <p14:tracePt t="41334" x="1547813" y="3930650"/>
          <p14:tracePt t="41345" x="1539875" y="3930650"/>
          <p14:tracePt t="41356" x="1531938" y="3930650"/>
          <p14:tracePt t="41367" x="1524000" y="3930650"/>
          <p14:tracePt t="41379" x="1508125" y="3930650"/>
          <p14:tracePt t="41390" x="1492250" y="3930650"/>
          <p14:tracePt t="41401" x="1482725" y="3930650"/>
          <p14:tracePt t="41412" x="1466850" y="3922713"/>
          <p14:tracePt t="41425" x="1458913" y="3922713"/>
          <p14:tracePt t="41435" x="1450975" y="3914775"/>
          <p14:tracePt t="41446" x="1450975" y="3906838"/>
          <p14:tracePt t="41458" x="1450975" y="3898900"/>
          <p14:tracePt t="41469" x="1450975" y="3890963"/>
          <p14:tracePt t="41480" x="1450975" y="3873500"/>
          <p14:tracePt t="41492" x="1450975" y="3865563"/>
          <p14:tracePt t="41502" x="1450975" y="3849688"/>
          <p14:tracePt t="41514" x="1450975" y="3833813"/>
          <p14:tracePt t="41525" x="1450975" y="3817938"/>
          <p14:tracePt t="41537" x="1450975" y="3810000"/>
          <p14:tracePt t="41547" x="1443038" y="3794125"/>
          <p14:tracePt t="41559" x="1435100" y="3778250"/>
          <p14:tracePt t="41570" x="1427163" y="3762375"/>
          <p14:tracePt t="41604" x="1427163" y="3754438"/>
          <p14:tracePt t="41615" x="1435100" y="3754438"/>
          <p14:tracePt t="41626" x="1435100" y="3746500"/>
          <p14:tracePt t="41638" x="1443038" y="3746500"/>
          <p14:tracePt t="41649" x="1450975" y="3738563"/>
          <p14:tracePt t="41660" x="1482725" y="3738563"/>
          <p14:tracePt t="41671" x="1500188" y="3738563"/>
          <p14:tracePt t="41682" x="1516063" y="3729038"/>
          <p14:tracePt t="41694" x="1539875" y="3729038"/>
          <p14:tracePt t="41705" x="1563688" y="3729038"/>
          <p14:tracePt t="41717" x="1603375" y="3721100"/>
          <p14:tracePt t="41728" x="1627188" y="3721100"/>
          <p14:tracePt t="41738" x="1660525" y="3721100"/>
          <p14:tracePt t="41750" x="1700213" y="3721100"/>
          <p14:tracePt t="41761" x="1739900" y="3721100"/>
          <p14:tracePt t="41772" x="1763713" y="3721100"/>
          <p14:tracePt t="41784" x="1779588" y="3721100"/>
          <p14:tracePt t="41795" x="1795463" y="3721100"/>
          <p14:tracePt t="41807" x="1804988" y="3729038"/>
          <p14:tracePt t="41818" x="1812925" y="3729038"/>
          <p14:tracePt t="41829" x="1828800" y="3738563"/>
          <p14:tracePt t="41838" x="1836738" y="3738563"/>
          <p14:tracePt t="41852" x="1844675" y="3746500"/>
          <p14:tracePt t="41862" x="1852613" y="3746500"/>
          <p14:tracePt t="41875" x="1852613" y="3754438"/>
          <p14:tracePt t="41885" x="1868488" y="3762375"/>
          <p14:tracePt t="41896" x="1884363" y="3770313"/>
          <p14:tracePt t="41909" x="1892300" y="3786188"/>
          <p14:tracePt t="41919" x="1900238" y="3810000"/>
          <p14:tracePt t="41930" x="1916113" y="3817938"/>
          <p14:tracePt t="41940" x="1924050" y="3841750"/>
          <p14:tracePt t="41952" x="1939925" y="3857625"/>
          <p14:tracePt t="41964" x="1939925" y="3873500"/>
          <p14:tracePt t="41975" x="1947863" y="3890963"/>
          <p14:tracePt t="41986" x="1939925" y="3898900"/>
          <p14:tracePt t="41997" x="1916113" y="3906838"/>
          <p14:tracePt t="42009" x="1884363" y="3922713"/>
          <p14:tracePt t="42020" x="1828800" y="3938588"/>
          <p14:tracePt t="42031" x="1763713" y="3946525"/>
          <p14:tracePt t="42042" x="1684338" y="3946525"/>
          <p14:tracePt t="42054" x="1635125" y="3946525"/>
          <p14:tracePt t="42065" x="1579563" y="3954463"/>
          <p14:tracePt t="42076" x="1547813" y="3954463"/>
          <p14:tracePt t="42088" x="1524000" y="3954463"/>
          <p14:tracePt t="42099" x="1516063" y="3946525"/>
          <p14:tracePt t="42133" x="1531938" y="3946525"/>
          <p14:tracePt t="42143" x="1539875" y="3938588"/>
          <p14:tracePt t="42154" x="1555750" y="3930650"/>
          <p14:tracePt t="42177" x="1555750" y="3922713"/>
          <p14:tracePt t="42200" x="1547813" y="3922713"/>
          <p14:tracePt t="42256" x="1555750" y="3922713"/>
          <p14:tracePt t="42267" x="1579563" y="3922713"/>
          <p14:tracePt t="42279" x="1603375" y="3930650"/>
          <p14:tracePt t="42290" x="1635125" y="3930650"/>
          <p14:tracePt t="42301" x="1676400" y="3938588"/>
          <p14:tracePt t="42312" x="1724025" y="3938588"/>
          <p14:tracePt t="42325" x="1763713" y="3938588"/>
          <p14:tracePt t="42335" x="1836738" y="3938588"/>
          <p14:tracePt t="42346" x="1916113" y="3938588"/>
          <p14:tracePt t="42359" x="2020888" y="3938588"/>
          <p14:tracePt t="42369" x="2076450" y="3946525"/>
          <p14:tracePt t="42380" x="2125663" y="3946525"/>
          <p14:tracePt t="42392" x="2149475" y="3946525"/>
          <p14:tracePt t="42403" x="2157413" y="3946525"/>
          <p14:tracePt t="42414" x="2165350" y="3946525"/>
          <p14:tracePt t="42436" x="2181225" y="3938588"/>
          <p14:tracePt t="42459" x="2189163" y="3938588"/>
          <p14:tracePt t="42481" x="2197100" y="3938588"/>
          <p14:tracePt t="42504" x="2205038" y="3938588"/>
          <p14:tracePt t="42515" x="2212975" y="3938588"/>
          <p14:tracePt t="42527" x="2228850" y="3938588"/>
          <p14:tracePt t="42538" x="2252663" y="3938588"/>
          <p14:tracePt t="42549" x="2286000" y="3938588"/>
          <p14:tracePt t="42560" x="2301875" y="3938588"/>
          <p14:tracePt t="42572" x="2309813" y="3938588"/>
          <p14:tracePt t="42594" x="2301875" y="3938588"/>
          <p14:tracePt t="42616" x="2293938" y="3938588"/>
          <p14:tracePt t="42627" x="2286000" y="3938588"/>
          <p14:tracePt t="42661" x="2278063" y="3938588"/>
          <p14:tracePt t="42684" x="2270125" y="3938588"/>
          <p14:tracePt t="42706" x="2252663" y="3930650"/>
          <p14:tracePt t="42717" x="2244725" y="3922713"/>
          <p14:tracePt t="42729" x="2236788" y="3914775"/>
          <p14:tracePt t="42740" x="2228850" y="3906838"/>
          <p14:tracePt t="42751" x="2220913" y="3906838"/>
          <p14:tracePt t="42761" x="2220913" y="3898900"/>
          <p14:tracePt t="42796" x="2212975" y="3881438"/>
          <p14:tracePt t="42809" x="2212975" y="3857625"/>
          <p14:tracePt t="42819" x="2212975" y="3841750"/>
          <p14:tracePt t="42829" x="2212975" y="3825875"/>
          <p14:tracePt t="42842" x="2212975" y="3810000"/>
          <p14:tracePt t="42853" x="2212975" y="3786188"/>
          <p14:tracePt t="42862" x="2212975" y="3770313"/>
          <p14:tracePt t="42875" x="2212975" y="3762375"/>
          <p14:tracePt t="42886" x="2212975" y="3754438"/>
          <p14:tracePt t="42898" x="2205038" y="3746500"/>
          <p14:tracePt t="42909" x="2205038" y="3729038"/>
          <p14:tracePt t="42920" x="2205038" y="3721100"/>
          <p14:tracePt t="42942" x="2197100" y="3721100"/>
          <p14:tracePt t="42954" x="2197100" y="3713163"/>
          <p14:tracePt t="42963" x="2197100" y="3705225"/>
          <p14:tracePt t="42987" x="2205038" y="3705225"/>
          <p14:tracePt t="43021" x="2212975" y="3705225"/>
          <p14:tracePt t="43032" x="2220913" y="3705225"/>
          <p14:tracePt t="43044" x="2236788" y="3705225"/>
          <p14:tracePt t="43055" x="2260600" y="3705225"/>
          <p14:tracePt t="43066" x="2317750" y="3705225"/>
          <p14:tracePt t="43078" x="2420938" y="3705225"/>
          <p14:tracePt t="43090" x="2501900" y="3705225"/>
          <p14:tracePt t="43100" x="2549525" y="3713163"/>
          <p14:tracePt t="43111" x="2565400" y="3713163"/>
          <p14:tracePt t="43123" x="2582863" y="3713163"/>
          <p14:tracePt t="43134" x="2606675" y="3713163"/>
          <p14:tracePt t="43145" x="2646363" y="3721100"/>
          <p14:tracePt t="43156" x="2670175" y="3721100"/>
          <p14:tracePt t="43167" x="2693988" y="3738563"/>
          <p14:tracePt t="43179" x="2709863" y="3738563"/>
          <p14:tracePt t="43190" x="2717800" y="3746500"/>
          <p14:tracePt t="43210" x="2725738" y="3754438"/>
          <p14:tracePt t="43235" x="2733675" y="3754438"/>
          <p14:tracePt t="43246" x="2733675" y="3762375"/>
          <p14:tracePt t="43259" x="2743200" y="3762375"/>
          <p14:tracePt t="43269" x="2743200" y="3770313"/>
          <p14:tracePt t="43291" x="2743200" y="3794125"/>
          <p14:tracePt t="43302" x="2743200" y="3810000"/>
          <p14:tracePt t="43314" x="2743200" y="3817938"/>
          <p14:tracePt t="43325" x="2743200" y="3833813"/>
          <p14:tracePt t="43337" x="2733675" y="3833813"/>
          <p14:tracePt t="43347" x="2717800" y="3849688"/>
          <p14:tracePt t="43359" x="2693988" y="3857625"/>
          <p14:tracePt t="43370" x="2678113" y="3857625"/>
          <p14:tracePt t="43379" x="2670175" y="3857625"/>
          <p14:tracePt t="43392" x="2654300" y="3857625"/>
          <p14:tracePt t="43402" x="2646363" y="3873500"/>
          <p14:tracePt t="43413" x="2606675" y="3881438"/>
          <p14:tracePt t="43425" x="2565400" y="3898900"/>
          <p14:tracePt t="43437" x="2533650" y="3898900"/>
          <p14:tracePt t="43447" x="2501900" y="3898900"/>
          <p14:tracePt t="43459" x="2470150" y="3906838"/>
          <p14:tracePt t="43469" x="2430463" y="3906838"/>
          <p14:tracePt t="43481" x="2405063" y="3906838"/>
          <p14:tracePt t="43492" x="2397125" y="3906838"/>
          <p14:tracePt t="43559" x="2389188" y="3906838"/>
          <p14:tracePt t="43570" x="2389188" y="3898900"/>
          <p14:tracePt t="43651" x="2397125" y="3898900"/>
          <p14:tracePt t="43719" x="2413000" y="3898900"/>
          <p14:tracePt t="43729" x="2430463" y="3898900"/>
          <p14:tracePt t="43741" x="2446338" y="3906838"/>
          <p14:tracePt t="43752" x="2462213" y="3914775"/>
          <p14:tracePt t="43764" x="2470150" y="3914775"/>
          <p14:tracePt t="43775" x="2478088" y="3914775"/>
          <p14:tracePt t="43785" x="2486025" y="3914775"/>
          <p14:tracePt t="43798" x="2509838" y="3914775"/>
          <p14:tracePt t="43809" x="2525713" y="3906838"/>
          <p14:tracePt t="43820" x="2565400" y="3898900"/>
          <p14:tracePt t="43831" x="2606675" y="3898900"/>
          <p14:tracePt t="43842" x="2654300" y="3890963"/>
          <p14:tracePt t="43854" x="2709863" y="3890963"/>
          <p14:tracePt t="43865" x="2751138" y="3890963"/>
          <p14:tracePt t="43876" x="2774950" y="3898900"/>
          <p14:tracePt t="43886" x="2782888" y="3898900"/>
          <p14:tracePt t="43910" x="2790825" y="3898900"/>
          <p14:tracePt t="43921" x="2798763" y="3898900"/>
          <p14:tracePt t="43932" x="2806700" y="3898900"/>
          <p14:tracePt t="43944" x="2814638" y="3898900"/>
          <p14:tracePt t="43955" x="2822575" y="3898900"/>
          <p14:tracePt t="43966" x="2830513" y="3898900"/>
          <p14:tracePt t="43987" x="2838450" y="3898900"/>
          <p14:tracePt t="44000" x="2846388" y="3898900"/>
          <p14:tracePt t="44011" x="2862263" y="3898900"/>
          <p14:tracePt t="44021" x="2870200" y="3898900"/>
          <p14:tracePt t="44043" x="2886075" y="3898900"/>
          <p14:tracePt t="44056" x="2903538" y="3898900"/>
          <p14:tracePt t="44067" x="2919413" y="3898900"/>
          <p14:tracePt t="44077" x="2943225" y="3898900"/>
          <p14:tracePt t="44089" x="2974975" y="3906838"/>
          <p14:tracePt t="44101" x="3006725" y="3914775"/>
          <p14:tracePt t="44113" x="3014663" y="3922713"/>
          <p14:tracePt t="44125" x="3014663" y="3930650"/>
          <p14:tracePt t="44146" x="3006725" y="3930650"/>
          <p14:tracePt t="44159" x="2998788" y="3922713"/>
          <p14:tracePt t="44169" x="2974975" y="3914775"/>
          <p14:tracePt t="44180" x="2959100" y="3906838"/>
          <p14:tracePt t="44192" x="2935288" y="3898900"/>
          <p14:tracePt t="44203" x="2919413" y="3898900"/>
          <p14:tracePt t="44212" x="2919413" y="3890963"/>
          <p14:tracePt t="44225" x="2911475" y="3881438"/>
          <p14:tracePt t="44236" x="2911475" y="3865563"/>
          <p14:tracePt t="44247" x="2911475" y="3857625"/>
          <p14:tracePt t="44259" x="2911475" y="3841750"/>
          <p14:tracePt t="44270" x="2911475" y="3825875"/>
          <p14:tracePt t="44281" x="2903538" y="3810000"/>
          <p14:tracePt t="44293" x="2903538" y="3802063"/>
          <p14:tracePt t="44304" x="2903538" y="3786188"/>
          <p14:tracePt t="44315" x="2895600" y="3786188"/>
          <p14:tracePt t="44326" x="2903538" y="3778250"/>
          <p14:tracePt t="44337" x="2911475" y="3770313"/>
          <p14:tracePt t="44349" x="2935288" y="3770313"/>
          <p14:tracePt t="44360" x="2974975" y="3770313"/>
          <p14:tracePt t="44371" x="3006725" y="3778250"/>
          <p14:tracePt t="44472" x="3014663" y="3778250"/>
          <p14:tracePt t="44506" x="3022600" y="3778250"/>
          <p14:tracePt t="71223" x="3055938" y="3778250"/>
          <p14:tracePt t="71237" x="3143250" y="3778250"/>
          <p14:tracePt t="71249" x="3224213" y="3778250"/>
          <p14:tracePt t="71259" x="3319463" y="3762375"/>
          <p14:tracePt t="71270" x="3368675" y="3762375"/>
          <p14:tracePt t="71281" x="3432175" y="3729038"/>
          <p14:tracePt t="71293" x="3511550" y="3697288"/>
          <p14:tracePt t="71304" x="3600450" y="3665538"/>
          <p14:tracePt t="71315" x="3808413" y="3609975"/>
          <p14:tracePt t="71326" x="3976688" y="3568700"/>
          <p14:tracePt t="71338" x="4249738" y="3529013"/>
          <p14:tracePt t="71348" x="4514850" y="3497263"/>
          <p14:tracePt t="71360" x="4667250" y="3481388"/>
          <p14:tracePt t="71383" x="5059363" y="3449638"/>
          <p14:tracePt t="71394" x="5148263" y="3433763"/>
          <p14:tracePt t="71405" x="5284788" y="3416300"/>
          <p14:tracePt t="71415" x="5348288" y="3408363"/>
          <p14:tracePt t="71427" x="5445125" y="3392488"/>
          <p14:tracePt t="71439" x="5524500" y="3376613"/>
          <p14:tracePt t="71450" x="5581650" y="3368675"/>
          <p14:tracePt t="71461" x="5645150" y="3360738"/>
          <p14:tracePt t="71473" x="5684838" y="3360738"/>
          <p14:tracePt t="71484" x="5718175" y="3360738"/>
          <p14:tracePt t="71495" x="5726113" y="3360738"/>
          <p14:tracePt t="71506" x="5734050" y="3360738"/>
          <p14:tracePt t="71517" x="5749925" y="3352800"/>
          <p14:tracePt t="71529" x="5765800" y="3352800"/>
          <p14:tracePt t="71540" x="5797550" y="3328988"/>
          <p14:tracePt t="71552" x="5837238" y="3313113"/>
          <p14:tracePt t="71562" x="5894388" y="3297238"/>
          <p14:tracePt t="71576" x="5942013" y="3281363"/>
          <p14:tracePt t="71587" x="5949950" y="3271838"/>
          <p14:tracePt t="71709" x="5942013" y="3263900"/>
          <p14:tracePt t="71720" x="5934075" y="3263900"/>
          <p14:tracePt t="71799" x="5926138" y="3263900"/>
          <p14:tracePt t="71821" x="5918200" y="3263900"/>
          <p14:tracePt t="136507" x="5926138" y="3263900"/>
          <p14:tracePt t="136519" x="5949950" y="3271838"/>
          <p14:tracePt t="136563" x="5957888" y="3271838"/>
          <p14:tracePt t="136586" x="5965825" y="3281363"/>
          <p14:tracePt t="136597" x="5973763" y="3289300"/>
          <p14:tracePt t="136610" x="5989638" y="3321050"/>
          <p14:tracePt t="136620" x="6005513" y="3344863"/>
          <p14:tracePt t="136631" x="6030913" y="3376613"/>
          <p14:tracePt t="136643" x="6038850" y="3408363"/>
          <p14:tracePt t="136654" x="6038850" y="3465513"/>
          <p14:tracePt t="136665" x="6038850" y="3497263"/>
          <p14:tracePt t="136677" x="6038850" y="3529013"/>
          <p14:tracePt t="136688" x="6038850" y="3552825"/>
          <p14:tracePt t="136698" x="6038850" y="3568700"/>
          <p14:tracePt t="136710" x="6046788" y="3586163"/>
          <p14:tracePt t="136721" x="6062663" y="3602038"/>
          <p14:tracePt t="136732" x="6078538" y="3625850"/>
          <p14:tracePt t="136867" x="6086475" y="3641725"/>
          <p14:tracePt t="136880" x="6118225" y="3665538"/>
          <p14:tracePt t="136892" x="6175375" y="3705225"/>
          <p14:tracePt t="136903" x="6207125" y="3729038"/>
          <p14:tracePt t="136914" x="6215063" y="3754438"/>
          <p14:tracePt t="136926" x="6207125" y="3762375"/>
          <p14:tracePt t="136937" x="6175375" y="3794125"/>
          <p14:tracePt t="136948" x="6142038" y="3833813"/>
          <p14:tracePt t="136960" x="6142038" y="3890963"/>
          <p14:tracePt t="136969" x="6149975" y="3946525"/>
          <p14:tracePt t="136982" x="6165850" y="3978275"/>
          <p14:tracePt t="136993" x="6175375" y="4025900"/>
          <p14:tracePt t="137005" x="6199188" y="4059238"/>
          <p14:tracePt t="137015" x="6215063" y="4083050"/>
          <p14:tracePt t="137027" x="6230938" y="4106863"/>
          <p14:tracePt t="137038" x="6262688" y="4122738"/>
          <p14:tracePt t="137049" x="6262688" y="4130675"/>
          <p14:tracePt t="137150" x="6254750" y="4138613"/>
          <p14:tracePt t="137195" x="6254750" y="4146550"/>
          <p14:tracePt t="137252" x="6246813" y="4146550"/>
          <p14:tracePt t="137263" x="6238875" y="4138613"/>
          <p14:tracePt t="137273" x="6238875" y="4130675"/>
          <p14:tracePt t="137285" x="6230938" y="4130675"/>
          <p14:tracePt t="137319" x="6238875" y="4130675"/>
          <p14:tracePt t="137330" x="6246813" y="4130675"/>
          <p14:tracePt t="137342" x="6254750" y="4130675"/>
          <p14:tracePt t="138602" x="6254750" y="4122738"/>
          <p14:tracePt t="139118" x="6262688" y="4122738"/>
          <p14:tracePt t="139164" x="6254750" y="4122738"/>
          <p14:tracePt t="139401" x="6246813" y="4122738"/>
          <p14:tracePt t="141188" x="6230938" y="4122738"/>
          <p14:tracePt t="141212" x="6223000" y="4122738"/>
          <p14:tracePt t="141267" x="6215063" y="4122738"/>
          <p14:tracePt t="141324" x="6215063" y="4130675"/>
          <p14:tracePt t="141336" x="6215063" y="4138613"/>
          <p14:tracePt t="141347" x="6223000" y="4146550"/>
          <p14:tracePt t="141358" x="6230938" y="4162425"/>
          <p14:tracePt t="141370" x="6238875" y="4162425"/>
          <p14:tracePt t="141380" x="6238875" y="4170363"/>
          <p14:tracePt t="141393" x="6238875" y="4178300"/>
          <p14:tracePt t="141404" x="6238875" y="4186238"/>
          <p14:tracePt t="141414" x="6238875" y="4195763"/>
          <p14:tracePt t="141427" x="6238875" y="4203700"/>
          <p14:tracePt t="141437" x="6238875" y="4211638"/>
          <p14:tracePt t="141448" x="6254750" y="4219575"/>
          <p14:tracePt t="141460" x="6262688" y="4227513"/>
          <p14:tracePt t="141470" x="6262688" y="4235450"/>
          <p14:tracePt t="141482" x="6262688" y="4243388"/>
          <p14:tracePt t="141493" x="6262688" y="4251325"/>
          <p14:tracePt t="141504" x="6262688" y="4259263"/>
          <p14:tracePt t="141572" x="6262688" y="4267200"/>
          <p14:tracePt t="141605" x="6262688" y="4275138"/>
          <p14:tracePt t="141628" x="6254750" y="4275138"/>
          <p14:tracePt t="141650" x="6254750" y="4283075"/>
          <p14:tracePt t="141673" x="6246813" y="4283075"/>
          <p14:tracePt t="141706" x="6246813" y="4291013"/>
          <p14:tracePt t="141817" x="6246813" y="4298950"/>
          <p14:tracePt t="141828" x="6254750" y="4298950"/>
          <p14:tracePt t="141841" x="6262688" y="4314825"/>
          <p14:tracePt t="141851" x="6262688" y="4330700"/>
          <p14:tracePt t="141862" x="6262688" y="4338638"/>
          <p14:tracePt t="141874" x="6270625" y="4338638"/>
          <p14:tracePt t="141885" x="6278563" y="4348163"/>
          <p14:tracePt t="141986" x="6286500" y="4348163"/>
          <p14:tracePt t="142053" x="6278563" y="4348163"/>
          <p14:tracePt t="142123" x="6286500" y="4338638"/>
          <p14:tracePt t="142291" x="6294438" y="4338638"/>
          <p14:tracePt t="142301" x="6294438" y="4348163"/>
          <p14:tracePt t="142312" x="6302375" y="4348163"/>
          <p14:tracePt t="142357" x="6294438" y="4338638"/>
          <p14:tracePt t="142953" x="6286500" y="4338638"/>
          <p14:tracePt t="142965" x="6278563" y="4338638"/>
          <p14:tracePt t="142987" x="6270625" y="4348163"/>
          <p14:tracePt t="143079" x="6270625" y="4356100"/>
          <p14:tracePt t="143091" x="6270625" y="4364038"/>
          <p14:tracePt t="143111" x="6262688" y="4371975"/>
          <p14:tracePt t="143135" x="6262688" y="4379913"/>
          <p14:tracePt t="143158" x="6270625" y="4387850"/>
          <p14:tracePt t="143169" x="6278563" y="4387850"/>
          <p14:tracePt t="143192" x="6286500" y="4395788"/>
          <p14:tracePt t="143213" x="6286500" y="4411663"/>
          <p14:tracePt t="143225" x="6286500" y="4419600"/>
          <p14:tracePt t="143237" x="6278563" y="4435475"/>
          <p14:tracePt t="143248" x="6262688" y="4443413"/>
          <p14:tracePt t="143260" x="6262688" y="4459288"/>
          <p14:tracePt t="143271" x="6246813" y="4475163"/>
          <p14:tracePt t="143282" x="6238875" y="4475163"/>
          <p14:tracePt t="143315" x="6246813" y="4483100"/>
          <p14:tracePt t="143338" x="6254750" y="4483100"/>
          <p14:tracePt t="143360" x="6254750" y="4491038"/>
          <p14:tracePt t="143372" x="6246813" y="4491038"/>
          <p14:tracePt t="143394" x="6238875" y="4500563"/>
          <p14:tracePt t="143439" x="6246813" y="4508500"/>
          <p14:tracePt t="143450" x="6254750" y="4508500"/>
          <p14:tracePt t="143462" x="6262688" y="4508500"/>
          <p14:tracePt t="143473" x="6262688" y="4516438"/>
          <p14:tracePt t="143518" x="6254750" y="4516438"/>
          <p14:tracePt t="143563" x="6262688" y="4516438"/>
          <p14:tracePt t="143619" x="6238875" y="4516438"/>
          <p14:tracePt t="143630" x="6223000" y="4516438"/>
          <p14:tracePt t="143642" x="6215063" y="4516438"/>
          <p14:tracePt t="143687" x="6215063" y="4508500"/>
          <p14:tracePt t="143697" x="6223000" y="4508500"/>
          <p14:tracePt t="177211" x="6223000" y="4516438"/>
          <p14:tracePt t="177234" x="6223000" y="4524375"/>
          <p14:tracePt t="177248" x="6215063" y="4540250"/>
          <p14:tracePt t="177257" x="6199188" y="4564063"/>
          <p14:tracePt t="177268" x="6175375" y="4579938"/>
          <p14:tracePt t="177280" x="6157913" y="4595813"/>
          <p14:tracePt t="177290" x="6134100" y="4619625"/>
          <p14:tracePt t="177301" x="6110288" y="4660900"/>
          <p14:tracePt t="177312" x="6086475" y="4700588"/>
          <p14:tracePt t="177325" x="6062663" y="4732338"/>
          <p14:tracePt t="177336" x="6046788" y="4756150"/>
          <p14:tracePt t="177347" x="6022975" y="4805363"/>
          <p14:tracePt t="177358" x="5997575" y="4868863"/>
          <p14:tracePt t="177369" x="5989638" y="4932363"/>
          <p14:tracePt t="177381" x="5989638" y="5013325"/>
          <p14:tracePt t="177392" x="5989638" y="5141913"/>
          <p14:tracePt t="177403" x="5989638" y="5286375"/>
          <p14:tracePt t="177414" x="5965825" y="5422900"/>
          <p14:tracePt t="177426" x="5957888" y="5526088"/>
          <p14:tracePt t="177437" x="5957888" y="5670550"/>
          <p14:tracePt t="177448" x="5965825" y="5799138"/>
          <p14:tracePt t="177461" x="5973763" y="5895975"/>
          <p14:tracePt t="177471" x="5981700" y="5951538"/>
          <p14:tracePt t="177482" x="5989638" y="6024563"/>
          <p14:tracePt t="177494" x="6013450" y="6080125"/>
          <p14:tracePt t="177505" x="6030913" y="6127750"/>
          <p14:tracePt t="177515" x="6038850" y="6184900"/>
          <p14:tracePt t="177527" x="6038850" y="6264275"/>
          <p14:tracePt t="177538" x="6046788" y="6353175"/>
          <p14:tracePt t="177550" x="6070600" y="6440488"/>
          <p14:tracePt t="177561" x="6086475" y="6489700"/>
          <p14:tracePt t="177572" x="6110288" y="6569075"/>
          <p14:tracePt t="177583" x="6118225" y="6634163"/>
          <p14:tracePt t="177595" x="6110288" y="6681788"/>
          <p14:tracePt t="177605" x="6078538" y="6737350"/>
          <p14:tracePt t="177617" x="6038850" y="6769100"/>
          <p14:tracePt t="177628" x="5942013" y="6818313"/>
          <p14:tracePt t="177639" x="5853113" y="6842125"/>
          <p14:tracePt t="177650" x="5773738" y="6865938"/>
          <p14:tracePt t="177662" x="5749925" y="6873875"/>
          <p14:tracePt t="177673" x="5734050" y="6881813"/>
          <p14:tracePt t="177684" x="5734050" y="6889750"/>
          <p14:tracePt t="177696" x="5734050" y="6913563"/>
          <p14:tracePt t="177707" x="5734050" y="6929438"/>
          <p14:tracePt t="177718" x="5734050" y="6962775"/>
          <p14:tracePt t="177730" x="5741988" y="6994525"/>
          <p14:tracePt t="177741" x="5741988" y="7026275"/>
          <p14:tracePt t="177752" x="5741988" y="7050088"/>
          <p14:tracePt t="177763" x="5741988" y="7073900"/>
          <p14:tracePt t="177774" x="5741988" y="7099300"/>
          <p14:tracePt t="177786" x="5741988" y="7115175"/>
          <p14:tracePt t="177797" x="5741988" y="7131050"/>
          <p14:tracePt t="177808" x="5734050" y="7154863"/>
          <p14:tracePt t="177819" x="5726113" y="7162800"/>
          <p14:tracePt t="177831" x="5726113" y="7178675"/>
          <p14:tracePt t="177841" x="5726113" y="7194550"/>
          <p14:tracePt t="177865" x="5718175" y="7202488"/>
          <p14:tracePt t="177877" x="5718175" y="7210425"/>
          <p14:tracePt t="177977" x="5726113" y="7210425"/>
          <p14:tracePt t="178022" x="5734050" y="721042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"designed experiments" vs. clinical studies</a:t>
            </a:r>
            <a:endParaRPr dirty="0"/>
          </a:p>
        </p:txBody>
      </p:sp>
      <p:sp>
        <p:nvSpPr>
          <p:cNvPr id="3" name="Content Placeholder 2"/>
          <p:cNvSpPr>
            <a:spLocks noGrp="1"/>
          </p:cNvSpPr>
          <p:nvPr>
            <p:ph idx="1"/>
          </p:nvPr>
        </p:nvSpPr>
        <p:spPr/>
        <p:txBody>
          <a:bodyPr/>
          <a:lstStyle/>
          <a:p>
            <a:pPr marL="0" indent="0">
              <a:buNone/>
            </a:pPr>
            <a:r>
              <a:rPr lang="en-US" sz="1800" dirty="0"/>
              <a:t>ANOVA is ubiquitous in "experimental" laboratory science like the previous cases – and is often the only analytic tool needed. (And taught.)</a:t>
            </a:r>
          </a:p>
          <a:p>
            <a:pPr marL="0" indent="0">
              <a:buNone/>
            </a:pPr>
            <a:endParaRPr lang="en-US" sz="1800" dirty="0"/>
          </a:p>
          <a:p>
            <a:pPr marL="0" indent="0">
              <a:buNone/>
            </a:pPr>
            <a:r>
              <a:rPr lang="en-US" sz="1800" dirty="0"/>
              <a:t>It has fewer applications in clinical /epidemiological research. Why?</a:t>
            </a:r>
          </a:p>
          <a:p>
            <a:pPr indent="-457200">
              <a:buFont typeface="+mj-lt"/>
              <a:buAutoNum type="arabicPeriod"/>
            </a:pPr>
            <a:r>
              <a:rPr lang="en-US" sz="1800" dirty="0"/>
              <a:t>Clinical outcomes are often not continuous normal variables.</a:t>
            </a:r>
          </a:p>
          <a:p>
            <a:pPr indent="-457200">
              <a:buFont typeface="+mj-lt"/>
              <a:buAutoNum type="arabicPeriod"/>
            </a:pPr>
            <a:r>
              <a:rPr lang="en-US" sz="1800" dirty="0"/>
              <a:t>Participants usually have different balances of covariates that must be accounted for. (Unlike lab rats.)</a:t>
            </a:r>
          </a:p>
          <a:p>
            <a:pPr indent="-457200">
              <a:buFont typeface="+mj-lt"/>
              <a:buAutoNum type="arabicPeriod"/>
            </a:pPr>
            <a:r>
              <a:rPr lang="en-US" sz="1800" dirty="0"/>
              <a:t>We often have more than one observation per participant. ANOVA is not designed for this, and the extensions (RM-ANOVA) can be cumbersome.</a:t>
            </a:r>
          </a:p>
          <a:p>
            <a:pPr indent="-457200">
              <a:buFont typeface="+mj-lt"/>
              <a:buAutoNum type="arabicPeriod"/>
            </a:pPr>
            <a:r>
              <a:rPr lang="en-US" sz="1800" dirty="0"/>
              <a:t>The strict assumptions of ANOVA assume balanced designs; this is rarely possible in clinical studies.</a:t>
            </a:r>
          </a:p>
          <a:p>
            <a:pPr marL="0" indent="0">
              <a:buNone/>
            </a:pPr>
            <a:r>
              <a:rPr lang="en-US" sz="1800" dirty="0"/>
              <a:t>Usually we end up using regression approaches (linear/ logistic/ generalized linear models) to accommodate these.</a:t>
            </a:r>
          </a:p>
        </p:txBody>
      </p:sp>
    </p:spTree>
    <p:extLst>
      <p:ext uri="{BB962C8B-B14F-4D97-AF65-F5344CB8AC3E}">
        <p14:creationId xmlns:p14="http://schemas.microsoft.com/office/powerpoint/2010/main" val="480722762"/>
      </p:ext>
    </p:extLst>
  </p:cSld>
  <p:clrMapOvr>
    <a:masterClrMapping/>
  </p:clrMapOvr>
  <mc:AlternateContent xmlns:mc="http://schemas.openxmlformats.org/markup-compatibility/2006" xmlns:p14="http://schemas.microsoft.com/office/powerpoint/2010/main">
    <mc:Choice Requires="p14">
      <p:transition spd="slow" p14:dur="2000" advTm="160800"/>
    </mc:Choice>
    <mc:Fallback xmlns="">
      <p:transition spd="slow" advTm="1608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48B2-61F4-8C41-A96A-475DBAAF258E}"/>
              </a:ext>
            </a:extLst>
          </p:cNvPr>
          <p:cNvSpPr>
            <a:spLocks noGrp="1"/>
          </p:cNvSpPr>
          <p:nvPr>
            <p:ph type="title"/>
          </p:nvPr>
        </p:nvSpPr>
        <p:spPr/>
        <p:txBody>
          <a:bodyPr/>
          <a:lstStyle/>
          <a:p>
            <a:r>
              <a:rPr lang="en-US" dirty="0"/>
              <a:t>Data management</a:t>
            </a:r>
          </a:p>
        </p:txBody>
      </p:sp>
      <p:sp>
        <p:nvSpPr>
          <p:cNvPr id="3" name="Text Placeholder 2">
            <a:extLst>
              <a:ext uri="{FF2B5EF4-FFF2-40B4-BE49-F238E27FC236}">
                <a16:creationId xmlns:a16="http://schemas.microsoft.com/office/drawing/2014/main" id="{380D8A95-33DF-384C-BE54-0FA54ACB2E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8192113"/>
      </p:ext>
    </p:extLst>
  </p:cSld>
  <p:clrMapOvr>
    <a:masterClrMapping/>
  </p:clrMapOvr>
  <mc:AlternateContent xmlns:mc="http://schemas.openxmlformats.org/markup-compatibility/2006" xmlns:p14="http://schemas.microsoft.com/office/powerpoint/2010/main">
    <mc:Choice Requires="p14">
      <p:transition spd="slow" p14:dur="2000" advTm="7766"/>
    </mc:Choice>
    <mc:Fallback xmlns="">
      <p:transition spd="slow" advTm="7766"/>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13529</TotalTime>
  <Words>2910</Words>
  <Application>Microsoft Macintosh PowerPoint</Application>
  <PresentationFormat>Custom</PresentationFormat>
  <Paragraphs>537</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Cambria Math</vt:lpstr>
      <vt:lpstr>Arial</vt:lpstr>
      <vt:lpstr>Hack</vt:lpstr>
      <vt:lpstr>Office Theme</vt:lpstr>
      <vt:lpstr>BMI 510: Analysis of Variance</vt:lpstr>
      <vt:lpstr>IN PERSON ATTENDANCE INCENTIVE</vt:lpstr>
      <vt:lpstr>Introduction</vt:lpstr>
      <vt:lpstr>Outline</vt:lpstr>
      <vt:lpstr>Contexts for ANOVA</vt:lpstr>
      <vt:lpstr>Typical contexts for ANOVA</vt:lpstr>
      <vt:lpstr>Typical contexts for ANOVA</vt:lpstr>
      <vt:lpstr>A note about "designed experiments" vs. clinical studies</vt:lpstr>
      <vt:lpstr>Data management</vt:lpstr>
      <vt:lpstr>Although you will often see ANOVA data presented in wide format:</vt:lpstr>
      <vt:lpstr>Although you will often see ANOVA data presented in wide format:</vt:lpstr>
      <vt:lpstr>Although you will often see ANOVA data presented in wide format:</vt:lpstr>
      <vt:lpstr>Please use melted/tall. There is only one outcome variable!</vt:lpstr>
      <vt:lpstr>Model formulation and sum of squares</vt:lpstr>
      <vt:lpstr>Model formulation</vt:lpstr>
      <vt:lpstr>Reliance on means</vt:lpstr>
      <vt:lpstr>Effect coding</vt:lpstr>
      <vt:lpstr>Reference coding</vt:lpstr>
      <vt:lpstr>ANOVA assumptions</vt:lpstr>
      <vt:lpstr>A common case that often gets (mis)treated with ANOVA (and linear models in general)</vt:lpstr>
      <vt:lpstr>Notation</vt:lpstr>
      <vt:lpstr>The ANOVA sum of squares</vt:lpstr>
      <vt:lpstr>The ANOVA sum of squares</vt:lpstr>
      <vt:lpstr>The ANOVA sum of squares</vt:lpstr>
      <vt:lpstr>The ANOVA sum of squares</vt:lpstr>
      <vt:lpstr>The ANOVA sum of squares</vt:lpstr>
      <vt:lpstr>The ANOVA sum of squares</vt:lpstr>
      <vt:lpstr>The ANOVA sum of squares</vt:lpstr>
      <vt:lpstr>PowerPoint Presentation</vt:lpstr>
      <vt:lpstr>PowerPoint Presentation</vt:lpstr>
      <vt:lpstr>PowerPoint Presentation</vt:lpstr>
      <vt:lpstr>PowerPoint Presentation</vt:lpstr>
      <vt:lpstr>The ANOVA F test</vt:lpstr>
      <vt:lpstr>F tests</vt:lpstr>
      <vt:lpstr>The overall ANOVA idea</vt:lpstr>
      <vt:lpstr>The F density: ratio of chi-squares</vt:lpstr>
      <vt:lpstr>The F density: ratio of chi-squares</vt:lpstr>
      <vt:lpstr>The ANOVA sum of squares</vt:lpstr>
      <vt:lpstr>The ANOVA F statistic</vt:lpstr>
      <vt:lpstr>The ANOVA null hypothesis</vt:lpstr>
      <vt:lpstr>"Mean squares" and the ANOVA table</vt:lpstr>
      <vt:lpstr>"Mean squares" and the ANOVA table</vt:lpstr>
      <vt:lpstr>"Mean squares" and the ANOVA table</vt:lpstr>
      <vt:lpstr>The F test</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Post-hoc tests</vt:lpstr>
      <vt:lpstr>Post-hoc tests</vt:lpstr>
      <vt:lpstr>Confidence interval approach to post-hoc testing</vt:lpstr>
      <vt:lpstr>t-test approach to post-hoc testing</vt:lpstr>
      <vt:lpstr>ANOVA vs. the regression approach</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444</cp:revision>
  <dcterms:modified xsi:type="dcterms:W3CDTF">2025-03-03T17:00:02Z</dcterms:modified>
</cp:coreProperties>
</file>